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theme/theme10.xml" ContentType="application/vnd.openxmlformats-officedocument.theme+xml"/>
  <Override PartName="/ppt/slideLayouts/slideLayout16.xml" ContentType="application/vnd.openxmlformats-officedocument.presentationml.slideLayout+xml"/>
  <Override PartName="/ppt/theme/theme11.xml" ContentType="application/vnd.openxmlformats-officedocument.theme+xml"/>
  <Override PartName="/ppt/slideLayouts/slideLayout17.xml" ContentType="application/vnd.openxmlformats-officedocument.presentationml.slideLayout+xml"/>
  <Override PartName="/ppt/theme/theme12.xml" ContentType="application/vnd.openxmlformats-officedocument.theme+xml"/>
  <Override PartName="/ppt/slideLayouts/slideLayout18.xml" ContentType="application/vnd.openxmlformats-officedocument.presentationml.slideLayout+xml"/>
  <Override PartName="/ppt/theme/theme13.xml" ContentType="application/vnd.openxmlformats-officedocument.theme+xml"/>
  <Override PartName="/ppt/slideLayouts/slideLayout19.xml" ContentType="application/vnd.openxmlformats-officedocument.presentationml.slideLayout+xml"/>
  <Override PartName="/ppt/theme/theme14.xml" ContentType="application/vnd.openxmlformats-officedocument.theme+xml"/>
  <Override PartName="/ppt/slideLayouts/slideLayout20.xml" ContentType="application/vnd.openxmlformats-officedocument.presentationml.slideLayout+xml"/>
  <Override PartName="/ppt/theme/theme15.xml" ContentType="application/vnd.openxmlformats-officedocument.theme+xml"/>
  <Override PartName="/ppt/slideLayouts/slideLayout21.xml" ContentType="application/vnd.openxmlformats-officedocument.presentationml.slideLayout+xml"/>
  <Override PartName="/ppt/theme/theme16.xml" ContentType="application/vnd.openxmlformats-officedocument.theme+xml"/>
  <Override PartName="/ppt/slideLayouts/slideLayout22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  <p:sldMasterId id="2147483823" r:id="rId5"/>
    <p:sldMasterId id="2147483827" r:id="rId6"/>
    <p:sldMasterId id="2147483822" r:id="rId7"/>
    <p:sldMasterId id="2147483830" r:id="rId8"/>
    <p:sldMasterId id="2147483832" r:id="rId9"/>
    <p:sldMasterId id="2147483834" r:id="rId10"/>
    <p:sldMasterId id="2147483836" r:id="rId11"/>
    <p:sldMasterId id="2147483838" r:id="rId12"/>
    <p:sldMasterId id="2147483840" r:id="rId13"/>
    <p:sldMasterId id="2147483842" r:id="rId14"/>
    <p:sldMasterId id="2147483844" r:id="rId15"/>
    <p:sldMasterId id="2147483846" r:id="rId16"/>
    <p:sldMasterId id="2147483848" r:id="rId17"/>
    <p:sldMasterId id="2147483851" r:id="rId18"/>
    <p:sldMasterId id="2147483853" r:id="rId19"/>
    <p:sldMasterId id="2147483855" r:id="rId20"/>
  </p:sldMasterIdLst>
  <p:notesMasterIdLst>
    <p:notesMasterId r:id="rId44"/>
  </p:notesMasterIdLst>
  <p:handoutMasterIdLst>
    <p:handoutMasterId r:id="rId45"/>
  </p:handoutMasterIdLst>
  <p:sldIdLst>
    <p:sldId id="2142532992" r:id="rId21"/>
    <p:sldId id="2142533010" r:id="rId22"/>
    <p:sldId id="2142533008" r:id="rId23"/>
    <p:sldId id="2142533014" r:id="rId24"/>
    <p:sldId id="2142533011" r:id="rId25"/>
    <p:sldId id="2142533007" r:id="rId26"/>
    <p:sldId id="2142533012" r:id="rId27"/>
    <p:sldId id="2142533013" r:id="rId28"/>
    <p:sldId id="2142533015" r:id="rId29"/>
    <p:sldId id="2142533016" r:id="rId30"/>
    <p:sldId id="2142533017" r:id="rId31"/>
    <p:sldId id="2142533018" r:id="rId32"/>
    <p:sldId id="2142533019" r:id="rId33"/>
    <p:sldId id="2142533020" r:id="rId34"/>
    <p:sldId id="2142533021" r:id="rId35"/>
    <p:sldId id="2142533022" r:id="rId36"/>
    <p:sldId id="2142532985" r:id="rId37"/>
    <p:sldId id="2142533023" r:id="rId38"/>
    <p:sldId id="2142533024" r:id="rId39"/>
    <p:sldId id="2142533025" r:id="rId40"/>
    <p:sldId id="260" r:id="rId41"/>
    <p:sldId id="2142533026" r:id="rId42"/>
    <p:sldId id="285" r:id="rId43"/>
  </p:sldIdLst>
  <p:sldSz cx="9144000" cy="5143500" type="screen16x9"/>
  <p:notesSz cx="20104100" cy="11315700"/>
  <p:defaultTextStyle>
    <a:defPPr>
      <a:defRPr lang="en-US"/>
    </a:defPPr>
    <a:lvl1pPr marL="0" algn="l" defTabSz="41554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1pPr>
    <a:lvl2pPr marL="207773" algn="l" defTabSz="41554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2pPr>
    <a:lvl3pPr marL="415546" algn="l" defTabSz="41554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3pPr>
    <a:lvl4pPr marL="623318" algn="l" defTabSz="41554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4pPr>
    <a:lvl5pPr marL="831090" algn="l" defTabSz="41554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5pPr>
    <a:lvl6pPr marL="1038863" algn="l" defTabSz="41554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6pPr>
    <a:lvl7pPr marL="1246636" algn="l" defTabSz="41554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7pPr>
    <a:lvl8pPr marL="1454409" algn="l" defTabSz="41554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8pPr>
    <a:lvl9pPr marL="1662182" algn="l" defTabSz="415546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anti Mukul" initials="AM" lastIdx="134" clrIdx="0">
    <p:extLst>
      <p:ext uri="{19B8F6BF-5375-455C-9EA6-DF929625EA0E}">
        <p15:presenceInfo xmlns:p15="http://schemas.microsoft.com/office/powerpoint/2012/main" userId="S::1561747@TCS.com::b915b143-710a-4e7a-a06a-915d3c266981" providerId="AD"/>
      </p:ext>
    </p:extLst>
  </p:cmAuthor>
  <p:cmAuthor id="2" name="Kapil  Krishnan" initials="KK" lastIdx="81" clrIdx="1">
    <p:extLst>
      <p:ext uri="{19B8F6BF-5375-455C-9EA6-DF929625EA0E}">
        <p15:presenceInfo xmlns:p15="http://schemas.microsoft.com/office/powerpoint/2012/main" userId="S::571206@TCS.com::f34fbc68-f4bd-41fd-a210-a6e9abee1cae" providerId="AD"/>
      </p:ext>
    </p:extLst>
  </p:cmAuthor>
  <p:cmAuthor id="3" name="Milind" initials="M" lastIdx="1" clrIdx="2">
    <p:extLst>
      <p:ext uri="{19B8F6BF-5375-455C-9EA6-DF929625EA0E}">
        <p15:presenceInfo xmlns:p15="http://schemas.microsoft.com/office/powerpoint/2012/main" userId="S::106465@TCS.com::6f0e4f12-3889-446c-9da4-4330ec04817d" providerId="AD"/>
      </p:ext>
    </p:extLst>
  </p:cmAuthor>
  <p:cmAuthor id="4" name="Sreenivasa Chakravarti" initials="SC" lastIdx="7" clrIdx="3">
    <p:extLst>
      <p:ext uri="{19B8F6BF-5375-455C-9EA6-DF929625EA0E}">
        <p15:presenceInfo xmlns:p15="http://schemas.microsoft.com/office/powerpoint/2012/main" userId="S::132743@TCS.com::aa4a9113-4e87-47be-963d-67c84a2112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165"/>
    <a:srgbClr val="C4C4C4"/>
    <a:srgbClr val="A6A6A6"/>
    <a:srgbClr val="FFFF00"/>
    <a:srgbClr val="92D050"/>
    <a:srgbClr val="7F7F7F"/>
    <a:srgbClr val="B3B3B3"/>
    <a:srgbClr val="D9D9D9"/>
    <a:srgbClr val="EB5000"/>
    <a:srgbClr val="007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DE586-E828-B80D-8A30-F5FDE292C05D}" v="161" dt="2023-06-23T15:12:4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577" autoAdjust="0"/>
  </p:normalViewPr>
  <p:slideViewPr>
    <p:cSldViewPr snapToObjects="1" showGuides="1">
      <p:cViewPr varScale="1">
        <p:scale>
          <a:sx n="137" d="100"/>
          <a:sy n="137" d="100"/>
        </p:scale>
        <p:origin x="1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 showGuides="1">
      <p:cViewPr varScale="1">
        <p:scale>
          <a:sx n="75" d="100"/>
          <a:sy n="75" d="100"/>
        </p:scale>
        <p:origin x="8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9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commentAuthors" Target="commentAuthors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F93363-4B1F-4C8E-A6A8-E59E73B1D5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94A02-2C6F-4C3E-B8A6-F4E320ED10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3A15D-369C-476E-A4FD-27B2714E554A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C65AE-70C1-456E-BDCB-3BF147736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D416F-24FB-46D6-8460-CBAA61BA37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4DE49-BEC2-4CDB-9AEE-41A7BC71EE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77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D8B44-2349-4EE3-B0D0-553C8A2F62DF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6388" y="1414463"/>
            <a:ext cx="6791325" cy="381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5125"/>
            <a:ext cx="16084550" cy="4456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9C5E5-9620-4FBC-AD03-52B8306EED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1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BA29-C8B7-4C4E-8C81-C7556652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2271-086E-4FC1-9362-D725AEF5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59" y="839933"/>
            <a:ext cx="8572737" cy="3263034"/>
          </a:xfrm>
        </p:spPr>
        <p:txBody>
          <a:bodyPr vert="horz" lIns="0" tIns="45720" rIns="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marL="171442" lvl="0" indent="-171442">
              <a:buClr>
                <a:srgbClr val="F03782"/>
              </a:buClr>
            </a:pPr>
            <a:r>
              <a:rPr lang="fr-FR"/>
              <a:t>Cliquez pour modifier les styles du texte du masque</a:t>
            </a:r>
          </a:p>
          <a:p>
            <a:pPr marL="171442" lvl="1" indent="-171442">
              <a:buClr>
                <a:srgbClr val="F03782"/>
              </a:buClr>
            </a:pPr>
            <a:r>
              <a:rPr lang="fr-FR"/>
              <a:t>Deuxième niveau</a:t>
            </a:r>
          </a:p>
          <a:p>
            <a:pPr marL="171442" lvl="2" indent="-171442">
              <a:buClr>
                <a:srgbClr val="F03782"/>
              </a:buClr>
            </a:pPr>
            <a:r>
              <a:rPr lang="fr-FR"/>
              <a:t>Troisième niveau</a:t>
            </a:r>
          </a:p>
          <a:p>
            <a:pPr marL="171442" lvl="3" indent="-171442">
              <a:buClr>
                <a:srgbClr val="F03782"/>
              </a:buClr>
            </a:pPr>
            <a:r>
              <a:rPr lang="fr-FR"/>
              <a:t>Quatrième niveau</a:t>
            </a:r>
          </a:p>
          <a:p>
            <a:pPr marL="171442" lvl="4" indent="-171442">
              <a:buClr>
                <a:srgbClr val="F03782"/>
              </a:buClr>
            </a:pPr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E52-5098-4AC2-91CF-F352A6326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903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chemeClr val="tx1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8264" y="1354933"/>
            <a:ext cx="4745736" cy="31630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3600" b="1">
                <a:solidFill>
                  <a:schemeClr val="tx1"/>
                </a:solidFill>
              </a:defRPr>
            </a:lvl1pPr>
          </a:lstStyle>
          <a:p>
            <a:pPr marL="571500" lvl="0" indent="-571500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1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rgbClr val="F4F3F9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8264" y="1354933"/>
            <a:ext cx="4745736" cy="31630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3600" b="1">
                <a:solidFill>
                  <a:schemeClr val="bg1"/>
                </a:solidFill>
              </a:defRPr>
            </a:lvl1pPr>
          </a:lstStyle>
          <a:p>
            <a:pPr marL="571500" lvl="0" indent="-571500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78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chemeClr val="tx1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8264" y="1354933"/>
            <a:ext cx="4745736" cy="31630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3600" b="1">
                <a:solidFill>
                  <a:schemeClr val="tx1"/>
                </a:solidFill>
              </a:defRPr>
            </a:lvl1pPr>
          </a:lstStyle>
          <a:p>
            <a:pPr marL="571500" lvl="0" indent="-571500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3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rgbClr val="F4F3F9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8264" y="1354933"/>
            <a:ext cx="4745736" cy="31630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3600" b="1">
                <a:solidFill>
                  <a:schemeClr val="bg1"/>
                </a:solidFill>
              </a:defRPr>
            </a:lvl1pPr>
          </a:lstStyle>
          <a:p>
            <a:pPr marL="571500" lvl="0" indent="-571500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0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chemeClr val="tx1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8264" y="1354933"/>
            <a:ext cx="4745736" cy="31630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3600" b="1">
                <a:solidFill>
                  <a:schemeClr val="tx1"/>
                </a:solidFill>
              </a:defRPr>
            </a:lvl1pPr>
          </a:lstStyle>
          <a:p>
            <a:pPr marL="571500" lvl="0" indent="-571500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8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rgbClr val="F4F3F9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8264" y="1354933"/>
            <a:ext cx="4745736" cy="31630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3600" b="1">
                <a:solidFill>
                  <a:schemeClr val="bg1"/>
                </a:solidFill>
              </a:defRPr>
            </a:lvl1pPr>
          </a:lstStyle>
          <a:p>
            <a:pPr marL="571500" lvl="0" indent="-571500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82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chemeClr val="tx1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8264" y="1354933"/>
            <a:ext cx="4745736" cy="31630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3600" b="1">
                <a:solidFill>
                  <a:schemeClr val="tx1"/>
                </a:solidFill>
              </a:defRPr>
            </a:lvl1pPr>
          </a:lstStyle>
          <a:p>
            <a:pPr marL="571500" lvl="0" indent="-571500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56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rgbClr val="F4F3F9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35161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chemeClr val="tx1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65021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7239-289B-4797-A845-B94F72C3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47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8D87-8B94-4E76-9CDA-6586738B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D5C33-AE96-4EA1-B2BB-AAA290AC8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3547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5366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125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39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BE381-38C8-4224-A4AC-6073EF1F1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507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BA29-C8B7-4C4E-8C81-C7556652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2271-086E-4FC1-9362-D725AEF5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59" y="839933"/>
            <a:ext cx="8572737" cy="3263034"/>
          </a:xfrm>
        </p:spPr>
        <p:txBody>
          <a:bodyPr vert="horz" lIns="0" tIns="45720" rIns="0" bIns="45720" rtlCol="0">
            <a:normAutofit/>
          </a:bodyPr>
          <a:lstStyle>
            <a:lvl1pPr>
              <a:buClr>
                <a:srgbClr val="E41165"/>
              </a:buClr>
              <a:defRPr lang="en-US" dirty="0"/>
            </a:lvl1pPr>
            <a:lvl2pPr>
              <a:buClr>
                <a:srgbClr val="E41165"/>
              </a:buCl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marL="171442" lvl="0" indent="-171442">
              <a:buClr>
                <a:srgbClr val="F03782"/>
              </a:buClr>
            </a:pPr>
            <a:r>
              <a:rPr lang="en-US" dirty="0"/>
              <a:t>Click to edit Master text styles</a:t>
            </a:r>
          </a:p>
          <a:p>
            <a:pPr marL="379354" lvl="1" indent="-171442">
              <a:buClr>
                <a:srgbClr val="F03782"/>
              </a:buClr>
              <a:buFont typeface="Symbol" panose="05050102010706020507" pitchFamily="18" charset="2"/>
              <a:buChar char="-"/>
            </a:pPr>
            <a:r>
              <a:rPr lang="en-US" dirty="0"/>
              <a:t>Second level</a:t>
            </a:r>
          </a:p>
          <a:p>
            <a:pPr marL="587264" lvl="2" indent="-171442">
              <a:buClr>
                <a:srgbClr val="F03782"/>
              </a:buClr>
            </a:pPr>
            <a:r>
              <a:rPr lang="en-US" dirty="0"/>
              <a:t>Third level</a:t>
            </a:r>
          </a:p>
          <a:p>
            <a:pPr marL="795176" lvl="3" indent="-171442">
              <a:buClr>
                <a:srgbClr val="F03782"/>
              </a:buClr>
              <a:buFont typeface="Courier New" panose="02070309020205020404" pitchFamily="49" charset="0"/>
              <a:buChar char="o"/>
            </a:pPr>
            <a:r>
              <a:rPr lang="en-US" dirty="0"/>
              <a:t>Fourth level</a:t>
            </a:r>
          </a:p>
          <a:p>
            <a:pPr marL="1003088" lvl="4" indent="-171442">
              <a:buClr>
                <a:srgbClr val="F03782"/>
              </a:buClr>
            </a:pPr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E52-5098-4AC2-91CF-F352A63268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037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8D87-8B94-4E76-9CDA-6586738B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D5C33-AE96-4EA1-B2BB-AAA290AC8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1896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BE381-38C8-4224-A4AC-6073EF1F1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7398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4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D27C95A2-2A2F-47E7-88CA-267CE55DA1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79" b="1679"/>
          <a:stretch/>
        </p:blipFill>
        <p:spPr>
          <a:xfrm>
            <a:off x="7764861" y="463889"/>
            <a:ext cx="1100532" cy="1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3B8F0-6A13-4C09-87E6-7C343222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2B828-E838-46A6-BE5A-0BCB34CA9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91" y="2136844"/>
            <a:ext cx="4042988" cy="263534"/>
          </a:xfrm>
        </p:spPr>
        <p:txBody>
          <a:bodyPr vert="horz" wrap="square" lIns="0" tIns="17145" rIns="0" bIns="0" rtlCol="0">
            <a:spAutoFit/>
          </a:bodyPr>
          <a:lstStyle>
            <a:lvl1pPr>
              <a:defRPr lang="en-US" dirty="0" smtClean="0"/>
            </a:lvl1pPr>
            <a:lvl2pPr marL="45720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>
              <a:buClr>
                <a:srgbClr val="808285"/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4EFB8F-EA4A-4341-A4CD-09652A6E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1238" y="4364870"/>
            <a:ext cx="1331610" cy="153888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smtClean="0">
                <a:solidFill>
                  <a:srgbClr val="F4F3F9"/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171450" lvl="0" indent="-171450" defTabSz="914355">
              <a:buClr>
                <a:srgbClr val="808285"/>
              </a:buClr>
            </a:pPr>
            <a:r>
              <a:rPr lang="en-US" dirty="0"/>
              <a:t>Date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950366-8950-4BD8-A107-00F386B8B2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8264" y="1354933"/>
            <a:ext cx="4745736" cy="3163094"/>
          </a:xfrm>
          <a:noFill/>
          <a:ln>
            <a:noFill/>
          </a:ln>
        </p:spPr>
        <p:txBody>
          <a:bodyPr vert="horz" wrap="square" lIns="0" tIns="17145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3600" b="1">
                <a:solidFill>
                  <a:schemeClr val="bg1"/>
                </a:solidFill>
              </a:defRPr>
            </a:lvl1pPr>
          </a:lstStyle>
          <a:p>
            <a:pPr marL="571500" lvl="0" indent="-571500" algn="ctr">
              <a:buClr>
                <a:srgbClr val="80828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3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4E41C23-2A04-440A-A439-8B36022F5942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DBEFC-FA18-4CB3-8943-7B03BFC0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92" y="107915"/>
            <a:ext cx="7886195" cy="553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0D6D-B7EA-4150-94B2-C963D98EB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665" y="839933"/>
            <a:ext cx="8572737" cy="32630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171442" lvl="0" indent="-171442">
              <a:buClr>
                <a:srgbClr val="F03782"/>
              </a:buClr>
            </a:pPr>
            <a:r>
              <a:rPr lang="fr-FR"/>
              <a:t>Cliquez pour modifier les styles du texte du masque</a:t>
            </a:r>
          </a:p>
          <a:p>
            <a:pPr marL="171442" lvl="1" indent="-171442">
              <a:buClr>
                <a:srgbClr val="F03782"/>
              </a:buClr>
            </a:pPr>
            <a:r>
              <a:rPr lang="fr-FR"/>
              <a:t>Deuxième niveau</a:t>
            </a:r>
          </a:p>
          <a:p>
            <a:pPr marL="171442" lvl="2" indent="-171442">
              <a:buClr>
                <a:srgbClr val="F03782"/>
              </a:buClr>
            </a:pPr>
            <a:r>
              <a:rPr lang="fr-FR"/>
              <a:t>Troisième niveau</a:t>
            </a:r>
          </a:p>
          <a:p>
            <a:pPr marL="171442" lvl="3" indent="-171442">
              <a:buClr>
                <a:srgbClr val="F03782"/>
              </a:buClr>
            </a:pPr>
            <a:r>
              <a:rPr lang="fr-FR"/>
              <a:t>Quatrième niveau</a:t>
            </a:r>
          </a:p>
          <a:p>
            <a:pPr marL="171442" lvl="4" indent="-171442">
              <a:buClr>
                <a:srgbClr val="F03782"/>
              </a:buClr>
            </a:pPr>
            <a:r>
              <a:rPr lang="fr-FR"/>
              <a:t>Cinquième niveau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62E987-DCEA-4D36-A8D6-3A4C817A4EDF}"/>
              </a:ext>
            </a:extLst>
          </p:cNvPr>
          <p:cNvCxnSpPr/>
          <p:nvPr userDrawn="1"/>
        </p:nvCxnSpPr>
        <p:spPr>
          <a:xfrm>
            <a:off x="4565002" y="4942596"/>
            <a:ext cx="0" cy="12717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AC0F397-9BF6-4594-946F-74C8A8FA0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1524" y="4942596"/>
            <a:ext cx="1876425" cy="127170"/>
          </a:xfrm>
          <a:prstGeom prst="rect">
            <a:avLst/>
          </a:prstGeom>
        </p:spPr>
        <p:txBody>
          <a:bodyPr vert="horz" lIns="64008" tIns="45720" rIns="91440" bIns="45720" rtlCol="0" anchor="ctr"/>
          <a:lstStyle>
            <a:lvl1pPr>
              <a:defRPr lang="en-US"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TCS Confidential</a:t>
            </a:r>
          </a:p>
        </p:txBody>
      </p:sp>
      <p:sp>
        <p:nvSpPr>
          <p:cNvPr id="28" name="Rectangle 71">
            <a:extLst>
              <a:ext uri="{FF2B5EF4-FFF2-40B4-BE49-F238E27FC236}">
                <a16:creationId xmlns:a16="http://schemas.microsoft.com/office/drawing/2014/main" id="{D6FF4C5E-6B0C-4334-B3AE-3C2ABAF43B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99348" y="4942596"/>
            <a:ext cx="300588" cy="1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3B55AB4-0D57-4FBE-946B-A81E4A9D2A4C}" type="slidenum">
              <a:rPr lang="en-US" sz="700" noProof="0" smtClean="0"/>
              <a:pPr lvl="0"/>
              <a:t>‹#›</a:t>
            </a:fld>
            <a:r>
              <a:rPr lang="en-US" sz="700" noProof="0" dirty="0"/>
              <a:t>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F403C3-AECA-43E3-B70F-8CE8C20C79F8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AF0D48-F837-443A-B742-FA8AFEE7A4BD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A546CE0-DB7F-4056-8F41-AAB273C1EF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62479" y="4935086"/>
            <a:ext cx="903923" cy="1188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AFFEEF-BA33-4360-BE60-2A11102F0184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4A9845-083F-45EA-86F9-A1C683D385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200" t="38871" r="5200" b="38800"/>
          <a:stretch/>
        </p:blipFill>
        <p:spPr>
          <a:xfrm>
            <a:off x="294752" y="4737736"/>
            <a:ext cx="1195187" cy="2978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AA520C4-C8F4-4E26-8542-99509D547E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98563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91" r:id="rId2"/>
    <p:sldLayoutId id="2147483792" r:id="rId3"/>
  </p:sldLayoutIdLst>
  <p:hf sldNum="0"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lang="en-US" sz="2100" b="0" kern="0" baseline="0" dirty="0">
          <a:solidFill>
            <a:srgbClr val="E41165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5" rtl="0" eaLnBrk="1" latinLnBrk="0" hangingPunct="1">
        <a:lnSpc>
          <a:spcPct val="90000"/>
        </a:lnSpc>
        <a:spcBef>
          <a:spcPts val="1000"/>
        </a:spcBef>
        <a:buClr>
          <a:srgbClr val="E41165"/>
        </a:buClr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8" algn="l" defTabSz="914355" rtl="0" eaLnBrk="1" latinLnBrk="0" hangingPunct="1">
        <a:lnSpc>
          <a:spcPct val="90000"/>
        </a:lnSpc>
        <a:spcBef>
          <a:spcPts val="500"/>
        </a:spcBef>
        <a:buClr>
          <a:srgbClr val="E41165"/>
        </a:buClr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lnSpc>
          <a:spcPct val="90000"/>
        </a:lnSpc>
        <a:spcBef>
          <a:spcPts val="500"/>
        </a:spcBef>
        <a:buClr>
          <a:srgbClr val="E41165"/>
        </a:buClr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lnSpc>
          <a:spcPct val="90000"/>
        </a:lnSpc>
        <a:spcBef>
          <a:spcPts val="500"/>
        </a:spcBef>
        <a:buClr>
          <a:srgbClr val="E41165"/>
        </a:buClr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lnSpc>
          <a:spcPct val="90000"/>
        </a:lnSpc>
        <a:spcBef>
          <a:spcPts val="500"/>
        </a:spcBef>
        <a:buClr>
          <a:srgbClr val="E41165"/>
        </a:buClr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orient="horz" pos="64" userDrawn="1">
          <p15:clr>
            <a:srgbClr val="F26B43"/>
          </p15:clr>
        </p15:guide>
        <p15:guide id="4" orient="horz" pos="418" userDrawn="1">
          <p15:clr>
            <a:srgbClr val="F26B43"/>
          </p15:clr>
        </p15:guide>
        <p15:guide id="5" orient="horz" pos="529" userDrawn="1">
          <p15:clr>
            <a:srgbClr val="F26B43"/>
          </p15:clr>
        </p15:guide>
        <p15:guide id="6" orient="horz" pos="2957" userDrawn="1">
          <p15:clr>
            <a:srgbClr val="F26B43"/>
          </p15:clr>
        </p15:guide>
        <p15:guide id="8" pos="5585" userDrawn="1">
          <p15:clr>
            <a:srgbClr val="F26B43"/>
          </p15:clr>
        </p15:guide>
        <p15:guide id="9" pos="180" userDrawn="1">
          <p15:clr>
            <a:srgbClr val="F26B43"/>
          </p15:clr>
        </p15:guide>
        <p15:guide id="10" orient="horz" pos="3168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B8926CD-EFC0-4C87-B119-E8A27B57C7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82895-8422-4248-8A5D-67ACFDD07B87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106BDD-18B8-412E-B8A5-C1272139CB10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7D001C-0883-4A9B-AB9B-8743640BBB90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FBBEA4-B462-4E65-B293-F78B28DD8962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DE75CFF-5D34-462D-80FE-24C74683F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288868" y="188633"/>
            <a:ext cx="1546282" cy="4164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C54B20E-6750-4127-AD08-BE56F53C24E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411801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>
          <a:solidFill>
            <a:srgbClr val="FFE600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846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067BE1-F59D-49A3-8739-9E99763272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72D9C7-4D6B-4014-95A9-4C93CB050823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C5617-9B19-42EC-9D6A-982A7CFBB940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8A3FB0-136A-4E2B-951B-3DF5F25B2379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7EA7B-DD8D-4663-B274-8DFFC5148B2E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291BB8A-4E2F-4741-BA21-505A3816B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291248" y="194983"/>
            <a:ext cx="1530407" cy="3826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6F6B122-CE06-4DFF-AEAD-68C71F32A04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74254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>
          <a:solidFill>
            <a:srgbClr val="E41165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846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8600" lvl="0" indent="-228600">
              <a:buClr>
                <a:srgbClr val="808285"/>
              </a:buClr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D403D9-A3B2-407A-A1CA-49C2087C36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595F3A-A74C-4C24-8055-48FF9C4B462C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3229D3-A4EA-4A35-89A7-7762A3D99B1E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1DEC30-E37A-4556-B1DE-664128714CEE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84EB1C-30AD-40F8-ACB3-B2981CC24994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8FA2ED9-2541-46C5-A84B-77CC7C290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288868" y="188633"/>
            <a:ext cx="1546282" cy="4164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563628C-7778-4237-B64C-4857538AC40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6906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1620" userDrawn="1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8600" lvl="0" indent="-228600">
              <a:buClr>
                <a:srgbClr val="808285"/>
              </a:buClr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7ECEEC-A5DE-4953-8CBF-51870BABA1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FE69D1-C8F1-4D94-B992-27C85582D39B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6236DB-127D-4D8F-BFC5-99043D71229C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C36E6F-B854-4755-AB53-E5C047F361D0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56135-68DF-46CB-B2BD-3396E76C2289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735E511-1906-492D-AFF7-87DA2DDB4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291248" y="194983"/>
            <a:ext cx="1530407" cy="3826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81F1A6-A9E9-4C3D-AEF8-A2D45153E8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85672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1620" userDrawn="1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FDCA02-8EB4-47A9-A509-2F2B8731F4E5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CA6F19-D3DF-4413-AE2E-B9826B478333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A1FE8A-07CC-43DC-98A3-0C47E8ED4E06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9FF134-DE23-4F75-9D1F-AEB44451BFD7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0DA33-8F02-4626-82E1-BCDA6726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2" y="2227763"/>
            <a:ext cx="2650475" cy="68615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5776" lvl="0">
              <a:lnSpc>
                <a:spcPct val="100000"/>
              </a:lnSpc>
              <a:spcBef>
                <a:spcPts val="43"/>
              </a:spcBef>
            </a:pPr>
            <a:r>
              <a:rPr lang="en-US" dirty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FAEF59-6E36-48A5-9AF1-73FF67090C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9CE293C-BB97-4D12-B65A-FE6F10786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288868" y="188633"/>
            <a:ext cx="1546282" cy="4164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48BF839-5530-420B-A335-A3406B18F0C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12611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hf sldNum="0"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lang="en-US" sz="2200" b="0" kern="0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5" rtl="0" eaLnBrk="1" latinLnBrk="0" hangingPunct="1">
        <a:lnSpc>
          <a:spcPct val="90000"/>
        </a:lnSpc>
        <a:spcBef>
          <a:spcPts val="1000"/>
        </a:spcBef>
        <a:buClr>
          <a:srgbClr val="E41165"/>
        </a:buClr>
        <a:buFont typeface="Arial" panose="020B0604020202020204" pitchFamily="34" charset="0"/>
        <a:buChar char="•"/>
        <a:defRPr lang="en-US" sz="1200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685766" indent="-228588" algn="l" defTabSz="914355" rtl="0" eaLnBrk="1" latinLnBrk="0" hangingPunct="1">
        <a:lnSpc>
          <a:spcPct val="90000"/>
        </a:lnSpc>
        <a:spcBef>
          <a:spcPts val="500"/>
        </a:spcBef>
        <a:buClr>
          <a:srgbClr val="E41165"/>
        </a:buClr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64">
          <p15:clr>
            <a:srgbClr val="F26B43"/>
          </p15:clr>
        </p15:guide>
        <p15:guide id="4" orient="horz" pos="360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2957">
          <p15:clr>
            <a:srgbClr val="F26B43"/>
          </p15:clr>
        </p15:guide>
        <p15:guide id="8" pos="5585">
          <p15:clr>
            <a:srgbClr val="F26B43"/>
          </p15:clr>
        </p15:guide>
        <p15:guide id="9" pos="180">
          <p15:clr>
            <a:srgbClr val="F26B43"/>
          </p15:clr>
        </p15:guide>
        <p15:guide id="10" orient="horz" pos="3168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2" y="2227763"/>
            <a:ext cx="2650475" cy="68615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5776" lvl="0">
              <a:spcBef>
                <a:spcPts val="43"/>
              </a:spcBef>
            </a:pPr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E3AF07-E9A3-4874-BB09-59C22FA2D3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590AA-3667-48B3-87ED-C4A09CDFE164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7E1BD5-6100-419D-B8F9-30E03A565220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A870BF-381A-4DEA-A865-45FBF81D3955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F7C01B-D556-417D-9E3D-AB40942B56A1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D8E38F-3007-460C-8165-47CD4D3DB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291248" y="194983"/>
            <a:ext cx="1530407" cy="3826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12D7F39-3D6D-4D69-8793-EFB8233EF71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365793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0" i="0" kern="0" spc="-5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1620" userDrawn="1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216FA1-4A56-46E6-BB77-D6006B7684D3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FEFDF6-0C60-43AA-ADD5-901E502E80B5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38AF1A-EA00-4882-84C6-CBA46A27A7C5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9FF134-DE23-4F75-9D1F-AEB44451BFD7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4BC39D-DEC7-4FC1-BFC5-98DE92A66721}"/>
              </a:ext>
            </a:extLst>
          </p:cNvPr>
          <p:cNvSpPr/>
          <p:nvPr userDrawn="1"/>
        </p:nvSpPr>
        <p:spPr>
          <a:xfrm>
            <a:off x="292098" y="2395468"/>
            <a:ext cx="2650475" cy="350737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lvl="0"/>
            <a:r>
              <a:rPr lang="en-US" sz="2200" b="0" kern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7FEB07C-5878-4697-A42C-CB8DD47499D0}"/>
              </a:ext>
            </a:extLst>
          </p:cNvPr>
          <p:cNvSpPr txBox="1"/>
          <p:nvPr userDrawn="1"/>
        </p:nvSpPr>
        <p:spPr>
          <a:xfrm>
            <a:off x="291953" y="4927600"/>
            <a:ext cx="1902444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5"/>
              </a:spcBef>
            </a:pPr>
            <a:r>
              <a:rPr sz="700" b="0" spc="-2" dirty="0">
                <a:solidFill>
                  <a:srgbClr val="E41165"/>
                </a:solidFill>
                <a:latin typeface="Calibri"/>
                <a:cs typeface="Calibri"/>
              </a:rPr>
              <a:t>Copyright</a:t>
            </a:r>
            <a:r>
              <a:rPr sz="700" b="0" spc="-7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700" b="0" dirty="0">
                <a:solidFill>
                  <a:srgbClr val="E41165"/>
                </a:solidFill>
                <a:latin typeface="Calibri"/>
                <a:cs typeface="Calibri"/>
              </a:rPr>
              <a:t>©</a:t>
            </a:r>
            <a:r>
              <a:rPr sz="700" b="0" spc="-7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700" b="0" dirty="0">
                <a:solidFill>
                  <a:srgbClr val="E41165"/>
                </a:solidFill>
                <a:latin typeface="Calibri"/>
                <a:cs typeface="Calibri"/>
              </a:rPr>
              <a:t>202</a:t>
            </a:r>
            <a:r>
              <a:rPr lang="en-IN" sz="700" b="0" dirty="0">
                <a:solidFill>
                  <a:srgbClr val="E41165"/>
                </a:solidFill>
                <a:latin typeface="Calibri"/>
                <a:cs typeface="Calibri"/>
              </a:rPr>
              <a:t>2</a:t>
            </a:r>
            <a:r>
              <a:rPr sz="700" b="0" spc="-2" dirty="0">
                <a:solidFill>
                  <a:srgbClr val="E41165"/>
                </a:solidFill>
                <a:latin typeface="Calibri"/>
                <a:cs typeface="Calibri"/>
              </a:rPr>
              <a:t> Tata</a:t>
            </a:r>
            <a:r>
              <a:rPr sz="700" b="0" spc="-7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700" b="0" spc="-2" dirty="0">
                <a:solidFill>
                  <a:srgbClr val="E41165"/>
                </a:solidFill>
                <a:latin typeface="Calibri"/>
                <a:cs typeface="Calibri"/>
              </a:rPr>
              <a:t>Consultancy</a:t>
            </a:r>
            <a:r>
              <a:rPr sz="700" b="0" spc="-7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700" b="0" spc="-2" dirty="0">
                <a:solidFill>
                  <a:srgbClr val="E41165"/>
                </a:solidFill>
                <a:latin typeface="Calibri"/>
                <a:cs typeface="Calibri"/>
              </a:rPr>
              <a:t>Services Limited</a:t>
            </a:r>
            <a:endParaRPr sz="700" b="0" dirty="0">
              <a:solidFill>
                <a:srgbClr val="E41165"/>
              </a:solidFill>
              <a:latin typeface="Calibri"/>
              <a:cs typeface="Calibri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8A6957D-225C-4484-B526-74E0CB657F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0D09A0B-5B1A-49C8-8FD8-5B2530F00F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288868" y="188633"/>
            <a:ext cx="1546282" cy="4164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F598A73-0D64-45C2-9646-6BB502C5763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981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</p:sldLayoutIdLst>
  <p:hf sldNum="0"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lang="en-US" sz="2200" b="0" kern="0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5" rtl="0" eaLnBrk="1" latinLnBrk="0" hangingPunct="1">
        <a:lnSpc>
          <a:spcPct val="90000"/>
        </a:lnSpc>
        <a:spcBef>
          <a:spcPts val="1000"/>
        </a:spcBef>
        <a:buClr>
          <a:srgbClr val="E41165"/>
        </a:buClr>
        <a:buFont typeface="Arial" panose="020B0604020202020204" pitchFamily="34" charset="0"/>
        <a:buChar char="•"/>
        <a:defRPr lang="en-US" sz="1200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685766" indent="-228588" algn="l" defTabSz="914355" rtl="0" eaLnBrk="1" latinLnBrk="0" hangingPunct="1">
        <a:lnSpc>
          <a:spcPct val="90000"/>
        </a:lnSpc>
        <a:spcBef>
          <a:spcPts val="500"/>
        </a:spcBef>
        <a:buClr>
          <a:srgbClr val="E41165"/>
        </a:buClr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64">
          <p15:clr>
            <a:srgbClr val="F26B43"/>
          </p15:clr>
        </p15:guide>
        <p15:guide id="4" orient="horz" pos="360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2957">
          <p15:clr>
            <a:srgbClr val="F26B43"/>
          </p15:clr>
        </p15:guide>
        <p15:guide id="8" pos="5585">
          <p15:clr>
            <a:srgbClr val="F26B43"/>
          </p15:clr>
        </p15:guide>
        <p15:guide id="9" pos="180">
          <p15:clr>
            <a:srgbClr val="F26B43"/>
          </p15:clr>
        </p15:guide>
        <p15:guide id="10" orient="horz" pos="3168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E663A1-B469-4477-ACD8-AF6930245A32}"/>
              </a:ext>
            </a:extLst>
          </p:cNvPr>
          <p:cNvSpPr/>
          <p:nvPr userDrawn="1"/>
        </p:nvSpPr>
        <p:spPr>
          <a:xfrm>
            <a:off x="292098" y="2395468"/>
            <a:ext cx="2650475" cy="350737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lvl="0"/>
            <a:r>
              <a:rPr lang="en-US" sz="2200" b="0" kern="0" baseline="0" dirty="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722452D-299C-4935-8E11-CB749311D789}"/>
              </a:ext>
            </a:extLst>
          </p:cNvPr>
          <p:cNvSpPr txBox="1"/>
          <p:nvPr userDrawn="1"/>
        </p:nvSpPr>
        <p:spPr>
          <a:xfrm>
            <a:off x="291953" y="4927600"/>
            <a:ext cx="1902444" cy="1077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5"/>
              </a:spcBef>
            </a:pPr>
            <a:r>
              <a:rPr sz="700" b="0" spc="-2" dirty="0">
                <a:solidFill>
                  <a:srgbClr val="E41165"/>
                </a:solidFill>
                <a:latin typeface="Calibri"/>
                <a:cs typeface="Calibri"/>
              </a:rPr>
              <a:t>Copyright</a:t>
            </a:r>
            <a:r>
              <a:rPr sz="700" b="0" spc="-7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700" b="0" dirty="0">
                <a:solidFill>
                  <a:srgbClr val="E41165"/>
                </a:solidFill>
                <a:latin typeface="Calibri"/>
                <a:cs typeface="Calibri"/>
              </a:rPr>
              <a:t>©</a:t>
            </a:r>
            <a:r>
              <a:rPr sz="700" b="0" spc="-7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700" b="0" dirty="0">
                <a:solidFill>
                  <a:srgbClr val="E41165"/>
                </a:solidFill>
                <a:latin typeface="Calibri"/>
                <a:cs typeface="Calibri"/>
              </a:rPr>
              <a:t>202</a:t>
            </a:r>
            <a:r>
              <a:rPr lang="en-IN" sz="700" b="0" dirty="0">
                <a:solidFill>
                  <a:srgbClr val="E41165"/>
                </a:solidFill>
                <a:latin typeface="Calibri"/>
                <a:cs typeface="Calibri"/>
              </a:rPr>
              <a:t>2</a:t>
            </a:r>
            <a:r>
              <a:rPr sz="700" b="0" spc="-2" dirty="0">
                <a:solidFill>
                  <a:srgbClr val="E41165"/>
                </a:solidFill>
                <a:latin typeface="Calibri"/>
                <a:cs typeface="Calibri"/>
              </a:rPr>
              <a:t> Tata</a:t>
            </a:r>
            <a:r>
              <a:rPr sz="700" b="0" spc="-7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700" b="0" spc="-2" dirty="0">
                <a:solidFill>
                  <a:srgbClr val="E41165"/>
                </a:solidFill>
                <a:latin typeface="Calibri"/>
                <a:cs typeface="Calibri"/>
              </a:rPr>
              <a:t>Consultancy</a:t>
            </a:r>
            <a:r>
              <a:rPr sz="700" b="0" spc="-7" dirty="0">
                <a:solidFill>
                  <a:srgbClr val="E41165"/>
                </a:solidFill>
                <a:latin typeface="Calibri"/>
                <a:cs typeface="Calibri"/>
              </a:rPr>
              <a:t> </a:t>
            </a:r>
            <a:r>
              <a:rPr sz="700" b="0" spc="-2" dirty="0">
                <a:solidFill>
                  <a:srgbClr val="E41165"/>
                </a:solidFill>
                <a:latin typeface="Calibri"/>
                <a:cs typeface="Calibri"/>
              </a:rPr>
              <a:t>Services Limited</a:t>
            </a:r>
            <a:endParaRPr sz="700" b="0" dirty="0">
              <a:solidFill>
                <a:srgbClr val="E41165"/>
              </a:solidFill>
              <a:latin typeface="Calibri"/>
              <a:cs typeface="Calibr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EE9218-C7DD-4E45-ACF2-8F5DB8A34D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2E0E5C-42D9-44C3-89C1-D707CE9B147A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31B4C3-D5FA-4A30-BE4D-5CDA923C786E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F9BF62-AEA7-458C-8360-8B032A2CF622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B9762-CAFF-4D0A-B818-46287453272F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DBCFA74-F67F-4E78-AA47-E4B870B60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291248" y="194983"/>
            <a:ext cx="1530407" cy="3826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B78365-4338-42D1-BFEF-C86135F81B0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342085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0" i="0" kern="0" spc="-5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16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DBEFC-FA18-4CB3-8943-7B03BFC0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92" y="107915"/>
            <a:ext cx="7886195" cy="553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0D6D-B7EA-4150-94B2-C963D98EB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665" y="839933"/>
            <a:ext cx="8572737" cy="32630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171442" lvl="0" indent="-171442">
              <a:buClr>
                <a:srgbClr val="F03782"/>
              </a:buClr>
            </a:pPr>
            <a:r>
              <a:rPr lang="en-US" dirty="0"/>
              <a:t>Click to edit Master text styles</a:t>
            </a:r>
          </a:p>
          <a:p>
            <a:pPr marL="379354" lvl="1" indent="-171442">
              <a:buClr>
                <a:srgbClr val="F03782"/>
              </a:buClr>
              <a:buFont typeface="Symbol" panose="05050102010706020507" pitchFamily="18" charset="2"/>
              <a:buChar char="-"/>
            </a:pPr>
            <a:r>
              <a:rPr lang="en-US" dirty="0"/>
              <a:t>Second level</a:t>
            </a:r>
          </a:p>
          <a:p>
            <a:pPr marL="587264" lvl="2" indent="-171442">
              <a:buClr>
                <a:srgbClr val="F03782"/>
              </a:buClr>
            </a:pPr>
            <a:r>
              <a:rPr lang="en-US" dirty="0"/>
              <a:t>Third level</a:t>
            </a:r>
          </a:p>
          <a:p>
            <a:pPr marL="795176" lvl="3" indent="-171442">
              <a:buClr>
                <a:srgbClr val="F03782"/>
              </a:buClr>
              <a:buFont typeface="Courier New" panose="02070309020205020404" pitchFamily="49" charset="0"/>
              <a:buChar char="o"/>
            </a:pPr>
            <a:r>
              <a:rPr lang="en-US" dirty="0"/>
              <a:t>Fourth level</a:t>
            </a:r>
          </a:p>
          <a:p>
            <a:pPr marL="1003088" lvl="4" indent="-171442">
              <a:buClr>
                <a:srgbClr val="F03782"/>
              </a:buClr>
            </a:pPr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62E987-DCEA-4D36-A8D6-3A4C817A4EDF}"/>
              </a:ext>
            </a:extLst>
          </p:cNvPr>
          <p:cNvCxnSpPr/>
          <p:nvPr userDrawn="1"/>
        </p:nvCxnSpPr>
        <p:spPr>
          <a:xfrm>
            <a:off x="4565002" y="4942596"/>
            <a:ext cx="0" cy="1271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AC0F397-9BF6-4594-946F-74C8A8FA0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1524" y="4942596"/>
            <a:ext cx="1876425" cy="127170"/>
          </a:xfrm>
          <a:prstGeom prst="rect">
            <a:avLst/>
          </a:prstGeom>
        </p:spPr>
        <p:txBody>
          <a:bodyPr vert="horz" lIns="64008" tIns="45720" rIns="91440" bIns="45720" rtlCol="0" anchor="ctr"/>
          <a:lstStyle>
            <a:lvl1pPr>
              <a:defRPr lang="en-US"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TCS Confidential</a:t>
            </a:r>
          </a:p>
        </p:txBody>
      </p:sp>
      <p:sp>
        <p:nvSpPr>
          <p:cNvPr id="28" name="Rectangle 71">
            <a:extLst>
              <a:ext uri="{FF2B5EF4-FFF2-40B4-BE49-F238E27FC236}">
                <a16:creationId xmlns:a16="http://schemas.microsoft.com/office/drawing/2014/main" id="{D6FF4C5E-6B0C-4334-B3AE-3C2ABAF43B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99348" y="4942596"/>
            <a:ext cx="300588" cy="1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3B55AB4-0D57-4FBE-946B-A81E4A9D2A4C}" type="slidenum">
              <a:rPr lang="en-US" sz="700" noProof="0" smtClean="0">
                <a:solidFill>
                  <a:schemeClr val="bg1"/>
                </a:solidFill>
              </a:rPr>
              <a:pPr lvl="0"/>
              <a:t>‹#›</a:t>
            </a:fld>
            <a:r>
              <a:rPr lang="en-US" sz="700" noProof="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0DC637A5-44CF-488B-B0CF-95D6258B43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62479" y="4935086"/>
            <a:ext cx="903923" cy="1188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96B849F-0F60-4E8F-BA8E-E91C2BE0ED3F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B49C25-A889-40F6-B435-4920BCF97B82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E09A9F-6EB0-438C-A1AF-E44A166E116F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06B8FF-CF61-4E23-AD6E-7102A245AB65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F832A92-7EC0-48A4-AB00-6AD52B706E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201" t="38245" r="4369" b="37400"/>
          <a:stretch/>
        </p:blipFill>
        <p:spPr>
          <a:xfrm>
            <a:off x="294752" y="4731770"/>
            <a:ext cx="1210439" cy="3260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08DE08D-AFF0-4E77-BD39-326F2630D27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0410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sldNum="0"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lang="en-US" sz="2100" b="0" kern="0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5" rtl="0" eaLnBrk="1" latinLnBrk="0" hangingPunct="1">
        <a:lnSpc>
          <a:spcPct val="90000"/>
        </a:lnSpc>
        <a:spcBef>
          <a:spcPts val="1000"/>
        </a:spcBef>
        <a:buClr>
          <a:srgbClr val="E41165"/>
        </a:buClr>
        <a:buFont typeface="Arial" panose="020B0604020202020204" pitchFamily="34" charset="0"/>
        <a:buChar char="•"/>
        <a:defRPr lang="en-US" sz="1200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685766" indent="-228588" algn="l" defTabSz="914355" rtl="0" eaLnBrk="1" latinLnBrk="0" hangingPunct="1">
        <a:lnSpc>
          <a:spcPct val="90000"/>
        </a:lnSpc>
        <a:spcBef>
          <a:spcPts val="500"/>
        </a:spcBef>
        <a:buClr>
          <a:srgbClr val="E41165"/>
        </a:buClr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orient="horz" pos="64" userDrawn="1">
          <p15:clr>
            <a:srgbClr val="F26B43"/>
          </p15:clr>
        </p15:guide>
        <p15:guide id="4" orient="horz" pos="418" userDrawn="1">
          <p15:clr>
            <a:srgbClr val="F26B43"/>
          </p15:clr>
        </p15:guide>
        <p15:guide id="5" orient="horz" pos="529" userDrawn="1">
          <p15:clr>
            <a:srgbClr val="F26B43"/>
          </p15:clr>
        </p15:guide>
        <p15:guide id="6" orient="horz" pos="2957" userDrawn="1">
          <p15:clr>
            <a:srgbClr val="F26B43"/>
          </p15:clr>
        </p15:guide>
        <p15:guide id="8" pos="5585" userDrawn="1">
          <p15:clr>
            <a:srgbClr val="F26B43"/>
          </p15:clr>
        </p15:guide>
        <p15:guide id="9" pos="180" userDrawn="1">
          <p15:clr>
            <a:srgbClr val="F26B43"/>
          </p15:clr>
        </p15:guide>
        <p15:guide id="10" orient="horz" pos="316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F83842-6792-443C-8ADD-548A11D67CE1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AF219F-7EEE-4E0A-BE98-F63760BECB6A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4CA941-F2C4-474E-A1C0-87930FACB8D8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50701-58D4-4101-89A4-E4C0613A06D1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5AFC90C-80B5-4EFE-8809-234B5FD47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201" t="38245" r="4369" b="37400"/>
          <a:stretch/>
        </p:blipFill>
        <p:spPr>
          <a:xfrm>
            <a:off x="288868" y="188633"/>
            <a:ext cx="1546282" cy="4164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2E2EAD6-58BD-4FAB-BF6F-675E83475C2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428088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</p:sldLayoutIdLst>
  <p:hf sldNum="0"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lang="en-US" sz="2100" b="0" kern="0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5" rtl="0" eaLnBrk="1" latinLnBrk="0" hangingPunct="1">
        <a:lnSpc>
          <a:spcPct val="90000"/>
        </a:lnSpc>
        <a:spcBef>
          <a:spcPts val="1000"/>
        </a:spcBef>
        <a:buClr>
          <a:srgbClr val="E41165"/>
        </a:buClr>
        <a:buFont typeface="Arial" panose="020B0604020202020204" pitchFamily="34" charset="0"/>
        <a:buChar char="•"/>
        <a:defRPr lang="en-US" sz="1200" kern="1200" smtClean="0">
          <a:solidFill>
            <a:schemeClr val="bg1"/>
          </a:solidFill>
          <a:latin typeface="+mn-lt"/>
          <a:ea typeface="+mn-ea"/>
          <a:cs typeface="+mn-cs"/>
        </a:defRPr>
      </a:lvl1pPr>
      <a:lvl2pPr marL="685766" indent="-228588" algn="l" defTabSz="914355" rtl="0" eaLnBrk="1" latinLnBrk="0" hangingPunct="1">
        <a:lnSpc>
          <a:spcPct val="90000"/>
        </a:lnSpc>
        <a:spcBef>
          <a:spcPts val="500"/>
        </a:spcBef>
        <a:buClr>
          <a:srgbClr val="E41165"/>
        </a:buClr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620" userDrawn="1">
          <p15:clr>
            <a:srgbClr val="F26B43"/>
          </p15:clr>
        </p15:guide>
        <p15:guide id="3" orient="horz" pos="64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  <p15:guide id="5" orient="horz" pos="529" userDrawn="1">
          <p15:clr>
            <a:srgbClr val="F26B43"/>
          </p15:clr>
        </p15:guide>
        <p15:guide id="6" orient="horz" pos="2957" userDrawn="1">
          <p15:clr>
            <a:srgbClr val="F26B43"/>
          </p15:clr>
        </p15:guide>
        <p15:guide id="8" pos="5585" userDrawn="1">
          <p15:clr>
            <a:srgbClr val="F26B43"/>
          </p15:clr>
        </p15:guide>
        <p15:guide id="9" pos="180" userDrawn="1">
          <p15:clr>
            <a:srgbClr val="F26B43"/>
          </p15:clr>
        </p15:guide>
        <p15:guide id="10" orient="horz" pos="316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8600" lvl="0" indent="-228600">
              <a:buClr>
                <a:srgbClr val="808285"/>
              </a:buClr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9B3712-8251-4209-A6B2-D68E8DDA02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5DA422-34A4-42C4-B88D-8E0E3D2E20D8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C0BBD5-766E-4A60-979B-6D5475DC8CF6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B82FAD-D870-4603-AD13-A81E1BF404DA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1AA33-B6EC-4360-84C1-7F601A5C35DD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4F95B4B-C396-4324-B018-1B92580F4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288868" y="188633"/>
            <a:ext cx="1546282" cy="4164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CB52F9E-4FA7-4A96-820C-0B477D7E4FB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09574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 userDrawn="1">
          <p15:clr>
            <a:srgbClr val="F26B43"/>
          </p15:clr>
        </p15:guide>
        <p15:guide id="2" orient="horz" pos="2852" userDrawn="1">
          <p15:clr>
            <a:srgbClr val="F26B43"/>
          </p15:clr>
        </p15:guide>
        <p15:guide id="3" orient="horz" pos="360" userDrawn="1">
          <p15:clr>
            <a:srgbClr val="F26B43"/>
          </p15:clr>
        </p15:guide>
        <p15:guide id="4" orient="horz" pos="846" userDrawn="1">
          <p15:clr>
            <a:srgbClr val="F26B43"/>
          </p15:clr>
        </p15:guide>
        <p15:guide id="5" pos="180" userDrawn="1">
          <p15:clr>
            <a:srgbClr val="F26B43"/>
          </p15:clr>
        </p15:guide>
        <p15:guide id="6" pos="55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8600" lvl="0" indent="-228600">
              <a:buClr>
                <a:srgbClr val="808285"/>
              </a:buClr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19CEDA-3252-4288-8BA5-3D2839DB53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4006B-35B5-4917-8DF4-E3AC5FD8F234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FC735E-CC28-4305-8172-FA3E342C4919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6E633C-CDA1-4590-8A4C-EC1DEA930983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DE660D-A715-4BFA-88E2-2E56B38B4814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6FD7E49-A617-451C-BDC3-C92E782A1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291248" y="194983"/>
            <a:ext cx="1530407" cy="38260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977F0EF-A320-4251-A8AC-1AECA6E7E1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426772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 smtClean="0">
          <a:solidFill>
            <a:srgbClr val="E41165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 userDrawn="1">
          <p15:clr>
            <a:srgbClr val="F26B43"/>
          </p15:clr>
        </p15:guide>
        <p15:guide id="2" orient="horz" pos="2852" userDrawn="1">
          <p15:clr>
            <a:srgbClr val="F26B43"/>
          </p15:clr>
        </p15:guide>
        <p15:guide id="3" orient="horz" pos="360" userDrawn="1">
          <p15:clr>
            <a:srgbClr val="F26B43"/>
          </p15:clr>
        </p15:guide>
        <p15:guide id="4" orient="horz" pos="846" userDrawn="1">
          <p15:clr>
            <a:srgbClr val="F26B43"/>
          </p15:clr>
        </p15:guide>
        <p15:guide id="5" pos="180" userDrawn="1">
          <p15:clr>
            <a:srgbClr val="F26B43"/>
          </p15:clr>
        </p15:guide>
        <p15:guide id="6" pos="558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C3E544-8A7D-4A05-BACB-53993D69F6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957E12-0440-4D5C-9072-175DEC38AD94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E361A6-FC04-4C80-AD58-57FE37906695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56692C-A765-4A72-8AA2-C67B8F258FD6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C862A-724A-41E3-A5D2-E4E804057869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095C25F-B682-451A-9062-57CD9377F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288868" y="188633"/>
            <a:ext cx="1546282" cy="4164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E7BE737-CEC1-4849-9D38-6712F57F42E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88055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>
          <a:solidFill>
            <a:srgbClr val="007DC5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846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12236BE-0B10-4A19-A1FA-D925A1A18F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2A8411-6656-4716-AFF8-5D7071AE444D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C99FE9-B526-4CD6-916F-35F70B52AC64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C38DB5-4B6E-4224-8A90-E4395A52213E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0FC6E-3137-4A1C-8522-A8BEFDA08395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F9EE834-AA2B-4052-9E47-EF8B765DE9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291248" y="194983"/>
            <a:ext cx="1530407" cy="3826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00BAEB-2079-4E66-B810-33F5FA1D3CA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224914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>
          <a:solidFill>
            <a:srgbClr val="007DC5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846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8C03849-569E-4E81-9DEE-D0F3BCEF97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D9C9A4-374D-4BDB-98AE-A5691A4DFC26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DD42FC-C7A2-4C0A-90A2-0C2193151AE4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46646A-F1F2-45C5-ADFF-59DB66796D36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3B4D52-2D09-423E-8851-13CA5EAA27BC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D190F62-7268-479B-BEFD-A1FB9A28A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245" r="4369" b="37400"/>
          <a:stretch/>
        </p:blipFill>
        <p:spPr>
          <a:xfrm>
            <a:off x="288868" y="188633"/>
            <a:ext cx="1546282" cy="4164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8ED0ADA-8211-4937-97EC-619D3B14FDA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01670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rgbClr val="F4F3F9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>
          <a:solidFill>
            <a:srgbClr val="EB5000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846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68164AE-F168-4FCE-AA1F-1E4E8F1F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276352"/>
            <a:ext cx="4042988" cy="3815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7FA0A2-4E48-428C-81A4-88A7A7B84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>
              <a:buClr>
                <a:srgbClr val="808285"/>
              </a:buClr>
              <a:buFont typeface="Wingdings" panose="05000000000000000000" pitchFamily="2" charset="2"/>
            </a:pPr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91287A-0FDB-490A-A6F1-85A9C11AD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4863" y="471477"/>
            <a:ext cx="1100528" cy="1447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DE1A67-C6D5-48C4-B866-F0D1BF5E1E26}"/>
              </a:ext>
            </a:extLst>
          </p:cNvPr>
          <p:cNvSpPr/>
          <p:nvPr userDrawn="1"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F01CD3-13C2-4BAC-8AA6-BD13E344F14B}"/>
              </a:ext>
            </a:extLst>
          </p:cNvPr>
          <p:cNvCxnSpPr>
            <a:cxnSpLocks/>
          </p:cNvCxnSpPr>
          <p:nvPr userDrawn="1"/>
        </p:nvCxnSpPr>
        <p:spPr>
          <a:xfrm>
            <a:off x="91079" y="273502"/>
            <a:ext cx="107556" cy="0"/>
          </a:xfrm>
          <a:prstGeom prst="line">
            <a:avLst/>
          </a:prstGeom>
          <a:ln>
            <a:solidFill>
              <a:srgbClr val="E4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BC4D46-DBAE-43F1-970F-9D7ABD7C9D2F}"/>
              </a:ext>
            </a:extLst>
          </p:cNvPr>
          <p:cNvSpPr txBox="1"/>
          <p:nvPr userDrawn="1"/>
        </p:nvSpPr>
        <p:spPr>
          <a:xfrm>
            <a:off x="70640" y="330802"/>
            <a:ext cx="148437" cy="1457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E77D7C-B379-46EA-8076-7613E29D0C91}"/>
              </a:ext>
            </a:extLst>
          </p:cNvPr>
          <p:cNvSpPr/>
          <p:nvPr userDrawn="1"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5155CD8-F0E2-4EC7-9796-05D06ACCC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01" t="38800" r="5201" b="38801"/>
          <a:stretch/>
        </p:blipFill>
        <p:spPr>
          <a:xfrm>
            <a:off x="291248" y="194983"/>
            <a:ext cx="1530407" cy="3826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F59FB3A-1953-4616-8EB1-3FC2118D219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4991100"/>
            <a:ext cx="285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
 Classification : Public </a:t>
            </a:r>
          </a:p>
        </p:txBody>
      </p:sp>
    </p:spTree>
    <p:extLst>
      <p:ext uri="{BB962C8B-B14F-4D97-AF65-F5344CB8AC3E}">
        <p14:creationId xmlns:p14="http://schemas.microsoft.com/office/powerpoint/2010/main" val="177386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400" b="0" i="0" kern="0" spc="-5" baseline="0" dirty="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en-US" sz="1600" kern="1200" spc="2" dirty="0">
          <a:solidFill>
            <a:srgbClr val="EB5000"/>
          </a:solidFill>
          <a:latin typeface="Calibri"/>
          <a:ea typeface="+mn-ea"/>
          <a:cs typeface="Calibri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846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E20636-631C-49E3-A5F8-C3D8684F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9" y="1658384"/>
            <a:ext cx="4042988" cy="381515"/>
          </a:xfrm>
        </p:spPr>
        <p:txBody>
          <a:bodyPr/>
          <a:lstStyle/>
          <a:p>
            <a:r>
              <a:rPr lang="en-US" dirty="0"/>
              <a:t>TCS France / AXA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4A964-E617-460A-94A6-E2CA9144D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Présentation des prestations / Forfait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79108-1843-46BF-B1FF-75AC0359F5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26/06/2023</a:t>
            </a:r>
          </a:p>
        </p:txBody>
      </p:sp>
    </p:spTree>
    <p:extLst>
      <p:ext uri="{BB962C8B-B14F-4D97-AF65-F5344CB8AC3E}">
        <p14:creationId xmlns:p14="http://schemas.microsoft.com/office/powerpoint/2010/main" val="57247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4A9E-4B4F-4D99-8A7D-15FBABE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Typologie</a:t>
            </a:r>
            <a:r>
              <a:rPr lang="en-US" dirty="0"/>
              <a:t> </a:t>
            </a:r>
            <a:r>
              <a:rPr lang="en-US" dirty="0" err="1"/>
              <a:t>d’activité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5A222-E996-45E7-9CE0-28DF44EAA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TCS confidential</a:t>
            </a: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013BC5C9-CFA1-4CC0-AF30-69DD25E8396B}"/>
              </a:ext>
            </a:extLst>
          </p:cNvPr>
          <p:cNvSpPr txBox="1"/>
          <p:nvPr/>
        </p:nvSpPr>
        <p:spPr>
          <a:xfrm>
            <a:off x="1458555" y="976820"/>
            <a:ext cx="1822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CADRAGE</a:t>
            </a:r>
          </a:p>
        </p:txBody>
      </p:sp>
      <p:sp>
        <p:nvSpPr>
          <p:cNvPr id="60" name="TextBox 5">
            <a:extLst>
              <a:ext uri="{FF2B5EF4-FFF2-40B4-BE49-F238E27FC236}">
                <a16:creationId xmlns:a16="http://schemas.microsoft.com/office/drawing/2014/main" id="{76FC5E2D-18CD-4F2F-9D54-9DBD256B2867}"/>
              </a:ext>
            </a:extLst>
          </p:cNvPr>
          <p:cNvSpPr txBox="1"/>
          <p:nvPr/>
        </p:nvSpPr>
        <p:spPr>
          <a:xfrm>
            <a:off x="606180" y="1823891"/>
            <a:ext cx="196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DELIVERY</a:t>
            </a:r>
          </a:p>
        </p:txBody>
      </p:sp>
      <p:sp>
        <p:nvSpPr>
          <p:cNvPr id="61" name="TextBox 5">
            <a:extLst>
              <a:ext uri="{FF2B5EF4-FFF2-40B4-BE49-F238E27FC236}">
                <a16:creationId xmlns:a16="http://schemas.microsoft.com/office/drawing/2014/main" id="{29846FB3-CCA6-4345-89E0-F66C801CD7BD}"/>
              </a:ext>
            </a:extLst>
          </p:cNvPr>
          <p:cNvSpPr txBox="1"/>
          <p:nvPr/>
        </p:nvSpPr>
        <p:spPr>
          <a:xfrm>
            <a:off x="1677598" y="2597613"/>
            <a:ext cx="196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DEPLOIEMENT</a:t>
            </a:r>
          </a:p>
        </p:txBody>
      </p:sp>
      <p:sp>
        <p:nvSpPr>
          <p:cNvPr id="62" name="TextBox 5">
            <a:extLst>
              <a:ext uri="{FF2B5EF4-FFF2-40B4-BE49-F238E27FC236}">
                <a16:creationId xmlns:a16="http://schemas.microsoft.com/office/drawing/2014/main" id="{ED3C92F4-79A2-44D3-9069-8253F9BE507F}"/>
              </a:ext>
            </a:extLst>
          </p:cNvPr>
          <p:cNvSpPr txBox="1"/>
          <p:nvPr/>
        </p:nvSpPr>
        <p:spPr>
          <a:xfrm>
            <a:off x="680220" y="3474753"/>
            <a:ext cx="196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CONFORMITE</a:t>
            </a:r>
          </a:p>
        </p:txBody>
      </p:sp>
      <p:sp>
        <p:nvSpPr>
          <p:cNvPr id="63" name="TextBox 5">
            <a:extLst>
              <a:ext uri="{FF2B5EF4-FFF2-40B4-BE49-F238E27FC236}">
                <a16:creationId xmlns:a16="http://schemas.microsoft.com/office/drawing/2014/main" id="{0C284814-AE00-4A0A-BE0D-9CDF947F3CD3}"/>
              </a:ext>
            </a:extLst>
          </p:cNvPr>
          <p:cNvSpPr txBox="1"/>
          <p:nvPr/>
        </p:nvSpPr>
        <p:spPr>
          <a:xfrm>
            <a:off x="3155780" y="4153203"/>
            <a:ext cx="196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DEVELOPPEMENT</a:t>
            </a:r>
          </a:p>
        </p:txBody>
      </p:sp>
      <p:sp>
        <p:nvSpPr>
          <p:cNvPr id="64" name="TextBox 5">
            <a:extLst>
              <a:ext uri="{FF2B5EF4-FFF2-40B4-BE49-F238E27FC236}">
                <a16:creationId xmlns:a16="http://schemas.microsoft.com/office/drawing/2014/main" id="{11741439-980D-404C-8047-8E9104A3EC4E}"/>
              </a:ext>
            </a:extLst>
          </p:cNvPr>
          <p:cNvSpPr txBox="1"/>
          <p:nvPr/>
        </p:nvSpPr>
        <p:spPr>
          <a:xfrm>
            <a:off x="4296780" y="746347"/>
            <a:ext cx="2132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ASSITANCE AU METIER</a:t>
            </a:r>
          </a:p>
        </p:txBody>
      </p:sp>
      <p:sp>
        <p:nvSpPr>
          <p:cNvPr id="65" name="TextBox 5">
            <a:extLst>
              <a:ext uri="{FF2B5EF4-FFF2-40B4-BE49-F238E27FC236}">
                <a16:creationId xmlns:a16="http://schemas.microsoft.com/office/drawing/2014/main" id="{8D56CA98-F99E-4E0E-A9D6-AE4D3EE23CFF}"/>
              </a:ext>
            </a:extLst>
          </p:cNvPr>
          <p:cNvSpPr txBox="1"/>
          <p:nvPr/>
        </p:nvSpPr>
        <p:spPr>
          <a:xfrm>
            <a:off x="3571162" y="1705623"/>
            <a:ext cx="213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SUPPORT UTILISATEUR</a:t>
            </a:r>
          </a:p>
        </p:txBody>
      </p:sp>
      <p:sp>
        <p:nvSpPr>
          <p:cNvPr id="66" name="TextBox 5">
            <a:extLst>
              <a:ext uri="{FF2B5EF4-FFF2-40B4-BE49-F238E27FC236}">
                <a16:creationId xmlns:a16="http://schemas.microsoft.com/office/drawing/2014/main" id="{ABB50BFD-FA9C-4A47-AF92-2BCAED82013D}"/>
              </a:ext>
            </a:extLst>
          </p:cNvPr>
          <p:cNvSpPr txBox="1"/>
          <p:nvPr/>
        </p:nvSpPr>
        <p:spPr>
          <a:xfrm>
            <a:off x="6228768" y="3723518"/>
            <a:ext cx="196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REPORTING</a:t>
            </a:r>
          </a:p>
        </p:txBody>
      </p:sp>
      <p:sp>
        <p:nvSpPr>
          <p:cNvPr id="73" name="TextBox 5">
            <a:extLst>
              <a:ext uri="{FF2B5EF4-FFF2-40B4-BE49-F238E27FC236}">
                <a16:creationId xmlns:a16="http://schemas.microsoft.com/office/drawing/2014/main" id="{A9E62A4B-9FB7-470D-99EB-42308DA7C2A8}"/>
              </a:ext>
            </a:extLst>
          </p:cNvPr>
          <p:cNvSpPr txBox="1"/>
          <p:nvPr/>
        </p:nvSpPr>
        <p:spPr>
          <a:xfrm>
            <a:off x="6492479" y="2162004"/>
            <a:ext cx="213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ANIMATION COMITE</a:t>
            </a:r>
          </a:p>
        </p:txBody>
      </p:sp>
      <p:sp>
        <p:nvSpPr>
          <p:cNvPr id="74" name="TextBox 5">
            <a:extLst>
              <a:ext uri="{FF2B5EF4-FFF2-40B4-BE49-F238E27FC236}">
                <a16:creationId xmlns:a16="http://schemas.microsoft.com/office/drawing/2014/main" id="{DDC85CBD-DB1F-4469-A704-48028788787E}"/>
              </a:ext>
            </a:extLst>
          </p:cNvPr>
          <p:cNvSpPr txBox="1"/>
          <p:nvPr/>
        </p:nvSpPr>
        <p:spPr>
          <a:xfrm>
            <a:off x="6726909" y="1254715"/>
            <a:ext cx="213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ATELIER</a:t>
            </a:r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705B042F-7873-42C8-82C9-D5A61F368AA1}"/>
              </a:ext>
            </a:extLst>
          </p:cNvPr>
          <p:cNvSpPr/>
          <p:nvPr/>
        </p:nvSpPr>
        <p:spPr>
          <a:xfrm rot="5400000" flipH="1">
            <a:off x="5366381" y="-320018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TextBox 5">
            <a:extLst>
              <a:ext uri="{FF2B5EF4-FFF2-40B4-BE49-F238E27FC236}">
                <a16:creationId xmlns:a16="http://schemas.microsoft.com/office/drawing/2014/main" id="{D9606114-1948-4560-86AB-DB4EDA762D8A}"/>
              </a:ext>
            </a:extLst>
          </p:cNvPr>
          <p:cNvSpPr txBox="1"/>
          <p:nvPr/>
        </p:nvSpPr>
        <p:spPr>
          <a:xfrm>
            <a:off x="4223772" y="2901782"/>
            <a:ext cx="213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ANALYSE</a:t>
            </a:r>
          </a:p>
        </p:txBody>
      </p:sp>
      <p:sp>
        <p:nvSpPr>
          <p:cNvPr id="87" name="Freeform: Shape 43">
            <a:extLst>
              <a:ext uri="{FF2B5EF4-FFF2-40B4-BE49-F238E27FC236}">
                <a16:creationId xmlns:a16="http://schemas.microsoft.com/office/drawing/2014/main" id="{C757784A-9221-4C37-9145-E48A0AB69043}"/>
              </a:ext>
            </a:extLst>
          </p:cNvPr>
          <p:cNvSpPr/>
          <p:nvPr/>
        </p:nvSpPr>
        <p:spPr>
          <a:xfrm flipH="1" flipV="1">
            <a:off x="4345047" y="1084901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8" name="object 4">
            <a:extLst>
              <a:ext uri="{FF2B5EF4-FFF2-40B4-BE49-F238E27FC236}">
                <a16:creationId xmlns:a16="http://schemas.microsoft.com/office/drawing/2014/main" id="{0D28C9C3-3ECC-4358-9C39-D1B5B8CACDC2}"/>
              </a:ext>
            </a:extLst>
          </p:cNvPr>
          <p:cNvSpPr/>
          <p:nvPr/>
        </p:nvSpPr>
        <p:spPr>
          <a:xfrm rot="5400000" flipH="1">
            <a:off x="7498973" y="1095639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Freeform: Shape 43">
            <a:extLst>
              <a:ext uri="{FF2B5EF4-FFF2-40B4-BE49-F238E27FC236}">
                <a16:creationId xmlns:a16="http://schemas.microsoft.com/office/drawing/2014/main" id="{426AE3E8-799C-46CA-9546-01FA3384CF2C}"/>
              </a:ext>
            </a:extLst>
          </p:cNvPr>
          <p:cNvSpPr/>
          <p:nvPr/>
        </p:nvSpPr>
        <p:spPr>
          <a:xfrm flipH="1" flipV="1">
            <a:off x="6477639" y="2500558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0" name="object 4">
            <a:extLst>
              <a:ext uri="{FF2B5EF4-FFF2-40B4-BE49-F238E27FC236}">
                <a16:creationId xmlns:a16="http://schemas.microsoft.com/office/drawing/2014/main" id="{17293A68-C151-4E72-B601-86F5263209B6}"/>
              </a:ext>
            </a:extLst>
          </p:cNvPr>
          <p:cNvSpPr/>
          <p:nvPr/>
        </p:nvSpPr>
        <p:spPr>
          <a:xfrm rot="5400000" flipH="1">
            <a:off x="4592496" y="634979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Freeform: Shape 43">
            <a:extLst>
              <a:ext uri="{FF2B5EF4-FFF2-40B4-BE49-F238E27FC236}">
                <a16:creationId xmlns:a16="http://schemas.microsoft.com/office/drawing/2014/main" id="{53D5BB4E-2E0F-4159-A39C-4CD08DA67EC1}"/>
              </a:ext>
            </a:extLst>
          </p:cNvPr>
          <p:cNvSpPr/>
          <p:nvPr/>
        </p:nvSpPr>
        <p:spPr>
          <a:xfrm flipH="1" flipV="1">
            <a:off x="3571162" y="2039898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2" name="object 4">
            <a:extLst>
              <a:ext uri="{FF2B5EF4-FFF2-40B4-BE49-F238E27FC236}">
                <a16:creationId xmlns:a16="http://schemas.microsoft.com/office/drawing/2014/main" id="{F46B030E-B12C-45A8-BBDD-8525955C9ED1}"/>
              </a:ext>
            </a:extLst>
          </p:cNvPr>
          <p:cNvSpPr/>
          <p:nvPr/>
        </p:nvSpPr>
        <p:spPr>
          <a:xfrm rot="5400000" flipH="1">
            <a:off x="7776299" y="183892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Freeform: Shape 43">
            <a:extLst>
              <a:ext uri="{FF2B5EF4-FFF2-40B4-BE49-F238E27FC236}">
                <a16:creationId xmlns:a16="http://schemas.microsoft.com/office/drawing/2014/main" id="{F022B6F3-0C2D-4629-8294-87284459B5FF}"/>
              </a:ext>
            </a:extLst>
          </p:cNvPr>
          <p:cNvSpPr/>
          <p:nvPr/>
        </p:nvSpPr>
        <p:spPr>
          <a:xfrm flipH="1" flipV="1">
            <a:off x="6754965" y="1588811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4" name="object 4">
            <a:extLst>
              <a:ext uri="{FF2B5EF4-FFF2-40B4-BE49-F238E27FC236}">
                <a16:creationId xmlns:a16="http://schemas.microsoft.com/office/drawing/2014/main" id="{0A8BDC10-8E3C-4EF3-AEDF-4D374626A4C9}"/>
              </a:ext>
            </a:extLst>
          </p:cNvPr>
          <p:cNvSpPr/>
          <p:nvPr/>
        </p:nvSpPr>
        <p:spPr>
          <a:xfrm rot="5400000" flipH="1">
            <a:off x="2425372" y="-82411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5" name="Freeform: Shape 43">
            <a:extLst>
              <a:ext uri="{FF2B5EF4-FFF2-40B4-BE49-F238E27FC236}">
                <a16:creationId xmlns:a16="http://schemas.microsoft.com/office/drawing/2014/main" id="{9948B6B3-D6F0-4551-BA24-18FE58BF08F2}"/>
              </a:ext>
            </a:extLst>
          </p:cNvPr>
          <p:cNvSpPr/>
          <p:nvPr/>
        </p:nvSpPr>
        <p:spPr>
          <a:xfrm flipH="1" flipV="1">
            <a:off x="1404038" y="1322508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object 4">
            <a:extLst>
              <a:ext uri="{FF2B5EF4-FFF2-40B4-BE49-F238E27FC236}">
                <a16:creationId xmlns:a16="http://schemas.microsoft.com/office/drawing/2014/main" id="{8ABF3AE1-C4CA-48E0-ABD2-1AD116ABD11F}"/>
              </a:ext>
            </a:extLst>
          </p:cNvPr>
          <p:cNvSpPr/>
          <p:nvPr/>
        </p:nvSpPr>
        <p:spPr>
          <a:xfrm rot="5400000" flipH="1">
            <a:off x="1631946" y="746609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Freeform: Shape 43">
            <a:extLst>
              <a:ext uri="{FF2B5EF4-FFF2-40B4-BE49-F238E27FC236}">
                <a16:creationId xmlns:a16="http://schemas.microsoft.com/office/drawing/2014/main" id="{2765898A-4D75-4E76-9243-B32325FF5FC5}"/>
              </a:ext>
            </a:extLst>
          </p:cNvPr>
          <p:cNvSpPr/>
          <p:nvPr/>
        </p:nvSpPr>
        <p:spPr>
          <a:xfrm flipH="1" flipV="1">
            <a:off x="610612" y="2151528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8" name="object 4">
            <a:extLst>
              <a:ext uri="{FF2B5EF4-FFF2-40B4-BE49-F238E27FC236}">
                <a16:creationId xmlns:a16="http://schemas.microsoft.com/office/drawing/2014/main" id="{9F986203-4139-434D-BE16-25526930A7A1}"/>
              </a:ext>
            </a:extLst>
          </p:cNvPr>
          <p:cNvSpPr/>
          <p:nvPr/>
        </p:nvSpPr>
        <p:spPr>
          <a:xfrm rot="5400000" flipH="1">
            <a:off x="2671132" y="1527949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9" name="Freeform: Shape 43">
            <a:extLst>
              <a:ext uri="{FF2B5EF4-FFF2-40B4-BE49-F238E27FC236}">
                <a16:creationId xmlns:a16="http://schemas.microsoft.com/office/drawing/2014/main" id="{5E4CBB36-D74B-4511-9FBB-6F70F45364D0}"/>
              </a:ext>
            </a:extLst>
          </p:cNvPr>
          <p:cNvSpPr/>
          <p:nvPr/>
        </p:nvSpPr>
        <p:spPr>
          <a:xfrm flipH="1" flipV="1">
            <a:off x="1649798" y="2932868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0" name="object 4">
            <a:extLst>
              <a:ext uri="{FF2B5EF4-FFF2-40B4-BE49-F238E27FC236}">
                <a16:creationId xmlns:a16="http://schemas.microsoft.com/office/drawing/2014/main" id="{FC084D77-9D97-4941-88BE-299A846F7AD8}"/>
              </a:ext>
            </a:extLst>
          </p:cNvPr>
          <p:cNvSpPr/>
          <p:nvPr/>
        </p:nvSpPr>
        <p:spPr>
          <a:xfrm rot="5400000" flipH="1">
            <a:off x="5315087" y="1850398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1" name="Freeform: Shape 43">
            <a:extLst>
              <a:ext uri="{FF2B5EF4-FFF2-40B4-BE49-F238E27FC236}">
                <a16:creationId xmlns:a16="http://schemas.microsoft.com/office/drawing/2014/main" id="{8CF20A3C-CA42-4756-918E-C9A89F38B5F9}"/>
              </a:ext>
            </a:extLst>
          </p:cNvPr>
          <p:cNvSpPr/>
          <p:nvPr/>
        </p:nvSpPr>
        <p:spPr>
          <a:xfrm flipH="1" flipV="1">
            <a:off x="4293753" y="3255317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2" name="object 4">
            <a:extLst>
              <a:ext uri="{FF2B5EF4-FFF2-40B4-BE49-F238E27FC236}">
                <a16:creationId xmlns:a16="http://schemas.microsoft.com/office/drawing/2014/main" id="{70627FFD-1862-48E1-AF7B-45D4A43E27F2}"/>
              </a:ext>
            </a:extLst>
          </p:cNvPr>
          <p:cNvSpPr/>
          <p:nvPr/>
        </p:nvSpPr>
        <p:spPr>
          <a:xfrm rot="5400000" flipH="1">
            <a:off x="7128938" y="2662751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" name="Freeform: Shape 43">
            <a:extLst>
              <a:ext uri="{FF2B5EF4-FFF2-40B4-BE49-F238E27FC236}">
                <a16:creationId xmlns:a16="http://schemas.microsoft.com/office/drawing/2014/main" id="{4ADDD9EC-53CF-4C92-8844-FCF2F344E3F4}"/>
              </a:ext>
            </a:extLst>
          </p:cNvPr>
          <p:cNvSpPr/>
          <p:nvPr/>
        </p:nvSpPr>
        <p:spPr>
          <a:xfrm flipH="1" flipV="1">
            <a:off x="6107604" y="4067670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4" name="object 4">
            <a:extLst>
              <a:ext uri="{FF2B5EF4-FFF2-40B4-BE49-F238E27FC236}">
                <a16:creationId xmlns:a16="http://schemas.microsoft.com/office/drawing/2014/main" id="{638CA221-F146-46EE-AE02-F6073D6F23B9}"/>
              </a:ext>
            </a:extLst>
          </p:cNvPr>
          <p:cNvSpPr/>
          <p:nvPr/>
        </p:nvSpPr>
        <p:spPr>
          <a:xfrm rot="5400000" flipH="1">
            <a:off x="4100858" y="3075511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Freeform: Shape 43">
            <a:extLst>
              <a:ext uri="{FF2B5EF4-FFF2-40B4-BE49-F238E27FC236}">
                <a16:creationId xmlns:a16="http://schemas.microsoft.com/office/drawing/2014/main" id="{8BCCADB4-FE13-4445-AB06-49DDE749A236}"/>
              </a:ext>
            </a:extLst>
          </p:cNvPr>
          <p:cNvSpPr/>
          <p:nvPr/>
        </p:nvSpPr>
        <p:spPr>
          <a:xfrm flipH="1" flipV="1">
            <a:off x="3079524" y="4480430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6" name="object 4">
            <a:extLst>
              <a:ext uri="{FF2B5EF4-FFF2-40B4-BE49-F238E27FC236}">
                <a16:creationId xmlns:a16="http://schemas.microsoft.com/office/drawing/2014/main" id="{EFCAC8B4-29D4-45C9-9B36-A14CA87B1261}"/>
              </a:ext>
            </a:extLst>
          </p:cNvPr>
          <p:cNvSpPr/>
          <p:nvPr/>
        </p:nvSpPr>
        <p:spPr>
          <a:xfrm rot="5400000" flipH="1">
            <a:off x="1687084" y="2427844"/>
            <a:ext cx="50542" cy="2132594"/>
          </a:xfrm>
          <a:prstGeom prst="roundRect">
            <a:avLst>
              <a:gd name="adj" fmla="val 50000"/>
            </a:avLst>
          </a:prstGeom>
          <a:solidFill>
            <a:srgbClr val="E41165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7" name="Freeform: Shape 43">
            <a:extLst>
              <a:ext uri="{FF2B5EF4-FFF2-40B4-BE49-F238E27FC236}">
                <a16:creationId xmlns:a16="http://schemas.microsoft.com/office/drawing/2014/main" id="{A3FFB1EB-B885-4A55-9A2D-F366B33158B9}"/>
              </a:ext>
            </a:extLst>
          </p:cNvPr>
          <p:cNvSpPr/>
          <p:nvPr/>
        </p:nvSpPr>
        <p:spPr>
          <a:xfrm flipH="1" flipV="1">
            <a:off x="665750" y="3832763"/>
            <a:ext cx="2147432" cy="0"/>
          </a:xfrm>
          <a:custGeom>
            <a:avLst/>
            <a:gdLst>
              <a:gd name="connsiteX0" fmla="*/ 0 w 1511559"/>
              <a:gd name="connsiteY0" fmla="*/ 304800 h 304800"/>
              <a:gd name="connsiteX1" fmla="*/ 0 w 1511559"/>
              <a:gd name="connsiteY1" fmla="*/ 0 h 304800"/>
              <a:gd name="connsiteX2" fmla="*/ 1511559 w 1511559"/>
              <a:gd name="connsiteY2" fmla="*/ 0 h 304800"/>
              <a:gd name="connsiteX0" fmla="*/ 0 w 1511559"/>
              <a:gd name="connsiteY0" fmla="*/ 0 h 0"/>
              <a:gd name="connsiteX1" fmla="*/ 1511559 w 15115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1559">
                <a:moveTo>
                  <a:pt x="0" y="0"/>
                </a:moveTo>
                <a:lnTo>
                  <a:pt x="1511559" y="0"/>
                </a:lnTo>
              </a:path>
            </a:pathLst>
          </a:custGeom>
          <a:noFill/>
          <a:ln w="9525">
            <a:solidFill>
              <a:schemeClr val="tx1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783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5566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3349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31132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8915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6698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4481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2264" algn="l" defTabSz="415566" rtl="0" eaLnBrk="1" latinLnBrk="0" hangingPunct="1">
              <a:defRPr sz="81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3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4692F6-04B8-4D08-A171-3511B7D9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2" y="2412397"/>
            <a:ext cx="3430092" cy="316882"/>
          </a:xfrm>
        </p:spPr>
        <p:txBody>
          <a:bodyPr/>
          <a:lstStyle/>
          <a:p>
            <a:r>
              <a:rPr lang="en-US" err="1"/>
              <a:t>Méthodologies</a:t>
            </a:r>
            <a:r>
              <a:rPr lang="en-US" dirty="0"/>
              <a:t> </a:t>
            </a:r>
            <a:r>
              <a:rPr lang="en-US" err="1"/>
              <a:t>projet</a:t>
            </a:r>
            <a:r>
              <a:rPr lang="en-US" dirty="0"/>
              <a:t> / </a:t>
            </a:r>
            <a:r>
              <a:rPr lang="en-US" err="1"/>
              <a:t>Outils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4A9E-4B4F-4D99-8A7D-15FBABE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Méthodologies </a:t>
            </a:r>
            <a:r>
              <a:rPr lang="en-US" err="1"/>
              <a:t>projet</a:t>
            </a:r>
            <a:r>
              <a:rPr lang="en-US"/>
              <a:t> / </a:t>
            </a:r>
            <a:r>
              <a:rPr lang="en-US" err="1"/>
              <a:t>Outils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5A222-E996-45E7-9CE0-28DF44EAA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TCS confidential</a:t>
            </a:r>
          </a:p>
        </p:txBody>
      </p:sp>
      <p:sp>
        <p:nvSpPr>
          <p:cNvPr id="37" name="Oval 2">
            <a:extLst>
              <a:ext uri="{FF2B5EF4-FFF2-40B4-BE49-F238E27FC236}">
                <a16:creationId xmlns:a16="http://schemas.microsoft.com/office/drawing/2014/main" id="{A62C85FA-CF08-4627-941E-18D06EB3051B}"/>
              </a:ext>
            </a:extLst>
          </p:cNvPr>
          <p:cNvSpPr/>
          <p:nvPr/>
        </p:nvSpPr>
        <p:spPr>
          <a:xfrm>
            <a:off x="879338" y="840126"/>
            <a:ext cx="3414091" cy="3412435"/>
          </a:xfrm>
          <a:prstGeom prst="ellipse">
            <a:avLst/>
          </a:prstGeom>
          <a:noFill/>
          <a:ln w="28575">
            <a:solidFill>
              <a:srgbClr val="E4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91" dirty="0"/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D32E4BDD-F5F6-47EF-9EBF-39538949E3A2}"/>
              </a:ext>
            </a:extLst>
          </p:cNvPr>
          <p:cNvSpPr txBox="1"/>
          <p:nvPr/>
        </p:nvSpPr>
        <p:spPr>
          <a:xfrm>
            <a:off x="1560159" y="1068684"/>
            <a:ext cx="202775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1600" b="1" dirty="0" err="1">
                <a:solidFill>
                  <a:srgbClr val="E41165"/>
                </a:solidFill>
              </a:rPr>
              <a:t>Méthodologies</a:t>
            </a:r>
            <a:r>
              <a:rPr lang="en-IN" sz="1600" b="1" dirty="0">
                <a:solidFill>
                  <a:srgbClr val="E41165"/>
                </a:solidFill>
              </a:rPr>
              <a:t> </a:t>
            </a:r>
            <a:r>
              <a:rPr lang="en-IN" sz="1600" b="1" dirty="0" err="1">
                <a:solidFill>
                  <a:srgbClr val="E41165"/>
                </a:solidFill>
              </a:rPr>
              <a:t>projet</a:t>
            </a:r>
            <a:endParaRPr lang="en-IN" sz="1600" b="1" dirty="0">
              <a:solidFill>
                <a:srgbClr val="E41165"/>
              </a:solidFill>
            </a:endParaRPr>
          </a:p>
        </p:txBody>
      </p:sp>
      <p:sp>
        <p:nvSpPr>
          <p:cNvPr id="46" name="Oval 3">
            <a:extLst>
              <a:ext uri="{FF2B5EF4-FFF2-40B4-BE49-F238E27FC236}">
                <a16:creationId xmlns:a16="http://schemas.microsoft.com/office/drawing/2014/main" id="{E247FD1D-F78D-4E3D-BF59-AA1ACB6944CD}"/>
              </a:ext>
            </a:extLst>
          </p:cNvPr>
          <p:cNvSpPr/>
          <p:nvPr/>
        </p:nvSpPr>
        <p:spPr>
          <a:xfrm>
            <a:off x="1498698" y="2045792"/>
            <a:ext cx="2196552" cy="21965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91" dirty="0"/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AD6B2FFE-7C4F-41BA-8FE5-41067CE4DC44}"/>
              </a:ext>
            </a:extLst>
          </p:cNvPr>
          <p:cNvSpPr txBox="1"/>
          <p:nvPr/>
        </p:nvSpPr>
        <p:spPr>
          <a:xfrm>
            <a:off x="1702861" y="2262848"/>
            <a:ext cx="1729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Agile</a:t>
            </a: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DDF0643A-EB35-41ED-9A57-3B662C9EA0DA}"/>
              </a:ext>
            </a:extLst>
          </p:cNvPr>
          <p:cNvSpPr txBox="1"/>
          <p:nvPr/>
        </p:nvSpPr>
        <p:spPr>
          <a:xfrm>
            <a:off x="1384787" y="2677042"/>
            <a:ext cx="119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Tribu</a:t>
            </a:r>
            <a:endParaRPr lang="en-IN" sz="1200" dirty="0"/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3FE0501A-C003-4322-B0D0-CA8007C60459}"/>
              </a:ext>
            </a:extLst>
          </p:cNvPr>
          <p:cNvSpPr txBox="1"/>
          <p:nvPr/>
        </p:nvSpPr>
        <p:spPr>
          <a:xfrm>
            <a:off x="1927763" y="3775317"/>
            <a:ext cx="119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Scrum</a:t>
            </a:r>
          </a:p>
        </p:txBody>
      </p:sp>
      <p:sp>
        <p:nvSpPr>
          <p:cNvPr id="50" name="TextBox 11">
            <a:extLst>
              <a:ext uri="{FF2B5EF4-FFF2-40B4-BE49-F238E27FC236}">
                <a16:creationId xmlns:a16="http://schemas.microsoft.com/office/drawing/2014/main" id="{5F4B3164-92B0-4912-8CDA-76BF3BED6E97}"/>
              </a:ext>
            </a:extLst>
          </p:cNvPr>
          <p:cNvSpPr txBox="1"/>
          <p:nvPr/>
        </p:nvSpPr>
        <p:spPr>
          <a:xfrm>
            <a:off x="2618474" y="2627267"/>
            <a:ext cx="119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Squad</a:t>
            </a: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A3E41D3E-D01A-4DF9-BC4B-2F70AAE4B503}"/>
              </a:ext>
            </a:extLst>
          </p:cNvPr>
          <p:cNvSpPr txBox="1"/>
          <p:nvPr/>
        </p:nvSpPr>
        <p:spPr>
          <a:xfrm>
            <a:off x="1325412" y="3102790"/>
            <a:ext cx="119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Daily</a:t>
            </a: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4BC5AD77-1A36-44C7-9E91-70E5B6ABE595}"/>
              </a:ext>
            </a:extLst>
          </p:cNvPr>
          <p:cNvSpPr txBox="1"/>
          <p:nvPr/>
        </p:nvSpPr>
        <p:spPr>
          <a:xfrm>
            <a:off x="1700200" y="3427377"/>
            <a:ext cx="119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StandUp</a:t>
            </a:r>
            <a:endParaRPr lang="en-IN" sz="1200" dirty="0"/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F5CC7C91-ADAD-4BAA-A6D7-6A02F9A85CFF}"/>
              </a:ext>
            </a:extLst>
          </p:cNvPr>
          <p:cNvSpPr txBox="1"/>
          <p:nvPr/>
        </p:nvSpPr>
        <p:spPr>
          <a:xfrm>
            <a:off x="2546538" y="3313652"/>
            <a:ext cx="1192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Revue de backlog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D37FF187-4088-4726-A87D-8F84FB253B7F}"/>
              </a:ext>
            </a:extLst>
          </p:cNvPr>
          <p:cNvSpPr txBox="1"/>
          <p:nvPr/>
        </p:nvSpPr>
        <p:spPr>
          <a:xfrm>
            <a:off x="2239964" y="2947458"/>
            <a:ext cx="119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Sprint review</a:t>
            </a:r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AF407DE2-763E-406D-B8D6-A40BC4E78419}"/>
              </a:ext>
            </a:extLst>
          </p:cNvPr>
          <p:cNvSpPr txBox="1"/>
          <p:nvPr/>
        </p:nvSpPr>
        <p:spPr>
          <a:xfrm>
            <a:off x="1280849" y="1597485"/>
            <a:ext cx="75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Agile</a:t>
            </a:r>
          </a:p>
        </p:txBody>
      </p:sp>
      <p:sp>
        <p:nvSpPr>
          <p:cNvPr id="57" name="TextBox 4">
            <a:extLst>
              <a:ext uri="{FF2B5EF4-FFF2-40B4-BE49-F238E27FC236}">
                <a16:creationId xmlns:a16="http://schemas.microsoft.com/office/drawing/2014/main" id="{4D97A3C3-239A-4D46-9BB0-9F35523BA1C0}"/>
              </a:ext>
            </a:extLst>
          </p:cNvPr>
          <p:cNvSpPr txBox="1"/>
          <p:nvPr/>
        </p:nvSpPr>
        <p:spPr>
          <a:xfrm>
            <a:off x="3057345" y="1601378"/>
            <a:ext cx="75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ITIL</a:t>
            </a:r>
          </a:p>
        </p:txBody>
      </p:sp>
      <p:sp>
        <p:nvSpPr>
          <p:cNvPr id="59" name="Oval 2">
            <a:extLst>
              <a:ext uri="{FF2B5EF4-FFF2-40B4-BE49-F238E27FC236}">
                <a16:creationId xmlns:a16="http://schemas.microsoft.com/office/drawing/2014/main" id="{8DFEEF2B-F6A9-48DC-8E4E-2065C2CD668A}"/>
              </a:ext>
            </a:extLst>
          </p:cNvPr>
          <p:cNvSpPr/>
          <p:nvPr/>
        </p:nvSpPr>
        <p:spPr>
          <a:xfrm>
            <a:off x="4974250" y="829906"/>
            <a:ext cx="3414091" cy="3412435"/>
          </a:xfrm>
          <a:prstGeom prst="ellipse">
            <a:avLst/>
          </a:prstGeom>
          <a:noFill/>
          <a:ln w="28575">
            <a:solidFill>
              <a:srgbClr val="E4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91" dirty="0"/>
          </a:p>
        </p:txBody>
      </p:sp>
      <p:sp>
        <p:nvSpPr>
          <p:cNvPr id="67" name="TextBox 5">
            <a:extLst>
              <a:ext uri="{FF2B5EF4-FFF2-40B4-BE49-F238E27FC236}">
                <a16:creationId xmlns:a16="http://schemas.microsoft.com/office/drawing/2014/main" id="{0449367E-B9F9-487E-89B0-2FC0EE154600}"/>
              </a:ext>
            </a:extLst>
          </p:cNvPr>
          <p:cNvSpPr txBox="1"/>
          <p:nvPr/>
        </p:nvSpPr>
        <p:spPr>
          <a:xfrm>
            <a:off x="5655071" y="1071754"/>
            <a:ext cx="196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err="1">
                <a:solidFill>
                  <a:srgbClr val="E41165"/>
                </a:solidFill>
              </a:rPr>
              <a:t>Outils</a:t>
            </a:r>
            <a:endParaRPr lang="en-IN" sz="1600" b="1" dirty="0">
              <a:solidFill>
                <a:srgbClr val="E41165"/>
              </a:solidFill>
            </a:endParaRPr>
          </a:p>
        </p:txBody>
      </p:sp>
      <p:sp>
        <p:nvSpPr>
          <p:cNvPr id="68" name="TextBox 4">
            <a:extLst>
              <a:ext uri="{FF2B5EF4-FFF2-40B4-BE49-F238E27FC236}">
                <a16:creationId xmlns:a16="http://schemas.microsoft.com/office/drawing/2014/main" id="{4F3BD6CF-02F0-46E9-96A8-226A05334795}"/>
              </a:ext>
            </a:extLst>
          </p:cNvPr>
          <p:cNvSpPr txBox="1"/>
          <p:nvPr/>
        </p:nvSpPr>
        <p:spPr>
          <a:xfrm>
            <a:off x="6263724" y="1679733"/>
            <a:ext cx="75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JIRA</a:t>
            </a:r>
          </a:p>
        </p:txBody>
      </p:sp>
      <p:sp>
        <p:nvSpPr>
          <p:cNvPr id="69" name="TextBox 4">
            <a:extLst>
              <a:ext uri="{FF2B5EF4-FFF2-40B4-BE49-F238E27FC236}">
                <a16:creationId xmlns:a16="http://schemas.microsoft.com/office/drawing/2014/main" id="{768BB8D7-89DF-466B-A2BD-88376471FFF3}"/>
              </a:ext>
            </a:extLst>
          </p:cNvPr>
          <p:cNvSpPr txBox="1"/>
          <p:nvPr/>
        </p:nvSpPr>
        <p:spPr>
          <a:xfrm>
            <a:off x="5299062" y="2057896"/>
            <a:ext cx="75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ServiceNow</a:t>
            </a:r>
          </a:p>
        </p:txBody>
      </p:sp>
      <p:sp>
        <p:nvSpPr>
          <p:cNvPr id="70" name="TextBox 4">
            <a:extLst>
              <a:ext uri="{FF2B5EF4-FFF2-40B4-BE49-F238E27FC236}">
                <a16:creationId xmlns:a16="http://schemas.microsoft.com/office/drawing/2014/main" id="{E328B3DF-1336-4D8A-BBFE-79037661DCCE}"/>
              </a:ext>
            </a:extLst>
          </p:cNvPr>
          <p:cNvSpPr txBox="1"/>
          <p:nvPr/>
        </p:nvSpPr>
        <p:spPr>
          <a:xfrm>
            <a:off x="7316821" y="2276556"/>
            <a:ext cx="75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Teams</a:t>
            </a:r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7CF82295-B12D-400E-A60B-82ED0FBD564E}"/>
              </a:ext>
            </a:extLst>
          </p:cNvPr>
          <p:cNvSpPr txBox="1"/>
          <p:nvPr/>
        </p:nvSpPr>
        <p:spPr>
          <a:xfrm>
            <a:off x="6941501" y="3181156"/>
            <a:ext cx="75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Suite Office</a:t>
            </a:r>
          </a:p>
        </p:txBody>
      </p:sp>
      <p:sp>
        <p:nvSpPr>
          <p:cNvPr id="79" name="TextBox 4">
            <a:extLst>
              <a:ext uri="{FF2B5EF4-FFF2-40B4-BE49-F238E27FC236}">
                <a16:creationId xmlns:a16="http://schemas.microsoft.com/office/drawing/2014/main" id="{29345866-8058-4850-9654-F7A2CD52FCE9}"/>
              </a:ext>
            </a:extLst>
          </p:cNvPr>
          <p:cNvSpPr txBox="1"/>
          <p:nvPr/>
        </p:nvSpPr>
        <p:spPr>
          <a:xfrm>
            <a:off x="5544796" y="3033220"/>
            <a:ext cx="847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1585855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4A9E-4B4F-4D99-8A7D-15FBABE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Méthodologie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/ </a:t>
            </a:r>
            <a:r>
              <a:rPr lang="en-US" dirty="0" err="1"/>
              <a:t>Outils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5A222-E996-45E7-9CE0-28DF44EAA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TCS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7B4F6-8667-42E5-A586-8E7D01BE3B66}"/>
              </a:ext>
            </a:extLst>
          </p:cNvPr>
          <p:cNvSpPr/>
          <p:nvPr/>
        </p:nvSpPr>
        <p:spPr>
          <a:xfrm>
            <a:off x="3419872" y="660942"/>
            <a:ext cx="2304256" cy="758680"/>
          </a:xfrm>
          <a:prstGeom prst="rect">
            <a:avLst/>
          </a:prstGeom>
          <a:solidFill>
            <a:srgbClr val="F037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TRIBU RH &amp; COMMUNICATION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F52529-DE96-44BB-A83A-8E4561BAE5DD}"/>
              </a:ext>
            </a:extLst>
          </p:cNvPr>
          <p:cNvSpPr/>
          <p:nvPr/>
        </p:nvSpPr>
        <p:spPr>
          <a:xfrm>
            <a:off x="611560" y="1663749"/>
            <a:ext cx="2304256" cy="7586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DOMAINE</a:t>
            </a:r>
          </a:p>
          <a:p>
            <a:pPr algn="ctr"/>
            <a:r>
              <a:rPr lang="fr-FR" sz="1200" dirty="0"/>
              <a:t>PERFORMANCE et REVUE SALARIALE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796217-5635-45A7-B8AD-06BEC96597DD}"/>
              </a:ext>
            </a:extLst>
          </p:cNvPr>
          <p:cNvSpPr/>
          <p:nvPr/>
        </p:nvSpPr>
        <p:spPr>
          <a:xfrm>
            <a:off x="6156176" y="1663749"/>
            <a:ext cx="2304256" cy="758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DOMAINE</a:t>
            </a:r>
          </a:p>
          <a:p>
            <a:pPr algn="ctr"/>
            <a:r>
              <a:rPr lang="fr-FR" sz="1200" dirty="0"/>
              <a:t>SOLUTIONS RH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3C3B8A9-CBEF-476B-BDC9-BF64360AD1FF}"/>
              </a:ext>
            </a:extLst>
          </p:cNvPr>
          <p:cNvSpPr/>
          <p:nvPr/>
        </p:nvSpPr>
        <p:spPr>
          <a:xfrm>
            <a:off x="323528" y="2700266"/>
            <a:ext cx="1152128" cy="1743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E41165"/>
                </a:solidFill>
              </a:rPr>
              <a:t>SQUAD</a:t>
            </a:r>
          </a:p>
          <a:p>
            <a:pPr algn="ctr"/>
            <a:r>
              <a:rPr lang="fr-FR" sz="1200" dirty="0">
                <a:solidFill>
                  <a:srgbClr val="E41165"/>
                </a:solidFill>
              </a:rPr>
              <a:t>PERFORMANCE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006E357-52CA-460A-A6EB-233A9A2994D9}"/>
              </a:ext>
            </a:extLst>
          </p:cNvPr>
          <p:cNvSpPr/>
          <p:nvPr/>
        </p:nvSpPr>
        <p:spPr>
          <a:xfrm>
            <a:off x="2195736" y="2700266"/>
            <a:ext cx="1152128" cy="1743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E41165"/>
                </a:solidFill>
              </a:rPr>
              <a:t>SQUAD</a:t>
            </a:r>
          </a:p>
          <a:p>
            <a:pPr algn="ctr"/>
            <a:r>
              <a:rPr lang="fr-FR" sz="1200" dirty="0">
                <a:solidFill>
                  <a:srgbClr val="E41165"/>
                </a:solidFill>
              </a:rPr>
              <a:t>REVUE SALARIALE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A1E9C0-07AA-459C-B8A9-306163A8D227}"/>
              </a:ext>
            </a:extLst>
          </p:cNvPr>
          <p:cNvSpPr/>
          <p:nvPr/>
        </p:nvSpPr>
        <p:spPr>
          <a:xfrm>
            <a:off x="5796136" y="2700266"/>
            <a:ext cx="1152128" cy="1743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E41165"/>
                </a:solidFill>
              </a:rPr>
              <a:t>SQUAD</a:t>
            </a:r>
          </a:p>
          <a:p>
            <a:pPr algn="ctr"/>
            <a:r>
              <a:rPr lang="fr-FR" sz="1200" dirty="0">
                <a:solidFill>
                  <a:srgbClr val="E41165"/>
                </a:solidFill>
              </a:rPr>
              <a:t>INTEGRATION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A286C87-05F1-4BD9-AAD9-343E7B17B3BF}"/>
              </a:ext>
            </a:extLst>
          </p:cNvPr>
          <p:cNvSpPr/>
          <p:nvPr/>
        </p:nvSpPr>
        <p:spPr>
          <a:xfrm>
            <a:off x="7668344" y="2700266"/>
            <a:ext cx="1152128" cy="1743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E41165"/>
                </a:solidFill>
              </a:rPr>
              <a:t>SQUAD</a:t>
            </a:r>
          </a:p>
          <a:p>
            <a:pPr algn="ctr"/>
            <a:r>
              <a:rPr lang="fr-FR" sz="1200" dirty="0">
                <a:solidFill>
                  <a:srgbClr val="E41165"/>
                </a:solidFill>
              </a:rPr>
              <a:t>BI</a:t>
            </a: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0B3FC00-EE57-452B-9D46-DF30544E8EC5}"/>
              </a:ext>
            </a:extLst>
          </p:cNvPr>
          <p:cNvCxnSpPr>
            <a:stCxn id="8" idx="2"/>
            <a:endCxn id="90" idx="0"/>
          </p:cNvCxnSpPr>
          <p:nvPr/>
        </p:nvCxnSpPr>
        <p:spPr>
          <a:xfrm rot="5400000">
            <a:off x="3045781" y="137529"/>
            <a:ext cx="244127" cy="2808312"/>
          </a:xfrm>
          <a:prstGeom prst="bentConnector3">
            <a:avLst/>
          </a:prstGeom>
          <a:ln>
            <a:solidFill>
              <a:srgbClr val="F03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612B9F44-7A6A-4BDC-91B9-696738B1B16C}"/>
              </a:ext>
            </a:extLst>
          </p:cNvPr>
          <p:cNvCxnSpPr>
            <a:stCxn id="8" idx="2"/>
            <a:endCxn id="91" idx="0"/>
          </p:cNvCxnSpPr>
          <p:nvPr/>
        </p:nvCxnSpPr>
        <p:spPr>
          <a:xfrm rot="16200000" flipH="1">
            <a:off x="5818089" y="173533"/>
            <a:ext cx="244127" cy="2736304"/>
          </a:xfrm>
          <a:prstGeom prst="bentConnector3">
            <a:avLst/>
          </a:prstGeom>
          <a:ln>
            <a:solidFill>
              <a:srgbClr val="F03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5A2AF615-5E5D-437D-B7D7-83093D4AD617}"/>
              </a:ext>
            </a:extLst>
          </p:cNvPr>
          <p:cNvCxnSpPr>
            <a:stCxn id="90" idx="2"/>
            <a:endCxn id="92" idx="0"/>
          </p:cNvCxnSpPr>
          <p:nvPr/>
        </p:nvCxnSpPr>
        <p:spPr>
          <a:xfrm rot="5400000">
            <a:off x="1192722" y="2129299"/>
            <a:ext cx="277837" cy="864096"/>
          </a:xfrm>
          <a:prstGeom prst="bentConnector3">
            <a:avLst/>
          </a:prstGeom>
          <a:ln>
            <a:solidFill>
              <a:srgbClr val="F03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F431951D-91BF-436A-A03C-792FF67034F1}"/>
              </a:ext>
            </a:extLst>
          </p:cNvPr>
          <p:cNvCxnSpPr>
            <a:stCxn id="90" idx="2"/>
            <a:endCxn id="94" idx="0"/>
          </p:cNvCxnSpPr>
          <p:nvPr/>
        </p:nvCxnSpPr>
        <p:spPr>
          <a:xfrm rot="16200000" flipH="1">
            <a:off x="2128826" y="2057291"/>
            <a:ext cx="277837" cy="1008112"/>
          </a:xfrm>
          <a:prstGeom prst="bentConnector3">
            <a:avLst/>
          </a:prstGeom>
          <a:ln>
            <a:solidFill>
              <a:srgbClr val="F03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 : en angle 97">
            <a:extLst>
              <a:ext uri="{FF2B5EF4-FFF2-40B4-BE49-F238E27FC236}">
                <a16:creationId xmlns:a16="http://schemas.microsoft.com/office/drawing/2014/main" id="{419C8E60-6BA7-44A8-AF5B-321AE8B3E35B}"/>
              </a:ext>
            </a:extLst>
          </p:cNvPr>
          <p:cNvCxnSpPr>
            <a:stCxn id="91" idx="2"/>
            <a:endCxn id="95" idx="0"/>
          </p:cNvCxnSpPr>
          <p:nvPr/>
        </p:nvCxnSpPr>
        <p:spPr>
          <a:xfrm rot="5400000">
            <a:off x="6701334" y="2093295"/>
            <a:ext cx="277837" cy="936104"/>
          </a:xfrm>
          <a:prstGeom prst="bentConnector3">
            <a:avLst/>
          </a:prstGeom>
          <a:ln>
            <a:solidFill>
              <a:srgbClr val="F03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 : en angle 99">
            <a:extLst>
              <a:ext uri="{FF2B5EF4-FFF2-40B4-BE49-F238E27FC236}">
                <a16:creationId xmlns:a16="http://schemas.microsoft.com/office/drawing/2014/main" id="{1D09C964-A427-41E6-828E-1719374077D7}"/>
              </a:ext>
            </a:extLst>
          </p:cNvPr>
          <p:cNvCxnSpPr>
            <a:stCxn id="91" idx="2"/>
            <a:endCxn id="96" idx="0"/>
          </p:cNvCxnSpPr>
          <p:nvPr/>
        </p:nvCxnSpPr>
        <p:spPr>
          <a:xfrm rot="16200000" flipH="1">
            <a:off x="7637438" y="2093295"/>
            <a:ext cx="277837" cy="936104"/>
          </a:xfrm>
          <a:prstGeom prst="bentConnector3">
            <a:avLst/>
          </a:prstGeom>
          <a:ln>
            <a:solidFill>
              <a:srgbClr val="F037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89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4692F6-04B8-4D08-A171-3511B7D9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2" y="2412397"/>
            <a:ext cx="3430092" cy="316882"/>
          </a:xfrm>
        </p:spPr>
        <p:txBody>
          <a:bodyPr/>
          <a:lstStyle/>
          <a:p>
            <a:r>
              <a:rPr lang="en-US"/>
              <a:t>Technologies / Logiciels</a:t>
            </a:r>
          </a:p>
        </p:txBody>
      </p:sp>
    </p:spTree>
    <p:extLst>
      <p:ext uri="{BB962C8B-B14F-4D97-AF65-F5344CB8AC3E}">
        <p14:creationId xmlns:p14="http://schemas.microsoft.com/office/powerpoint/2010/main" val="2649418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4A9E-4B4F-4D99-8A7D-15FBABE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/ </a:t>
            </a:r>
            <a:r>
              <a:rPr lang="en-US" dirty="0" err="1"/>
              <a:t>Logiciels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5A222-E996-45E7-9CE0-28DF44EAA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TCS confidential</a:t>
            </a:r>
          </a:p>
        </p:txBody>
      </p:sp>
      <p:sp>
        <p:nvSpPr>
          <p:cNvPr id="37" name="Oval 2">
            <a:extLst>
              <a:ext uri="{FF2B5EF4-FFF2-40B4-BE49-F238E27FC236}">
                <a16:creationId xmlns:a16="http://schemas.microsoft.com/office/drawing/2014/main" id="{A62C85FA-CF08-4627-941E-18D06EB3051B}"/>
              </a:ext>
            </a:extLst>
          </p:cNvPr>
          <p:cNvSpPr/>
          <p:nvPr/>
        </p:nvSpPr>
        <p:spPr>
          <a:xfrm>
            <a:off x="879338" y="840126"/>
            <a:ext cx="3414091" cy="3412435"/>
          </a:xfrm>
          <a:prstGeom prst="ellipse">
            <a:avLst/>
          </a:prstGeom>
          <a:noFill/>
          <a:ln w="28575">
            <a:solidFill>
              <a:srgbClr val="E4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D32E4BDD-F5F6-47EF-9EBF-39538949E3A2}"/>
              </a:ext>
            </a:extLst>
          </p:cNvPr>
          <p:cNvSpPr txBox="1"/>
          <p:nvPr/>
        </p:nvSpPr>
        <p:spPr>
          <a:xfrm>
            <a:off x="1560159" y="1081974"/>
            <a:ext cx="196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Développement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E411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AF407DE2-763E-406D-B8D6-A40BC4E78419}"/>
              </a:ext>
            </a:extLst>
          </p:cNvPr>
          <p:cNvSpPr txBox="1"/>
          <p:nvPr/>
        </p:nvSpPr>
        <p:spPr>
          <a:xfrm>
            <a:off x="1280849" y="1597485"/>
            <a:ext cx="75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Core</a:t>
            </a:r>
          </a:p>
        </p:txBody>
      </p:sp>
      <p:sp>
        <p:nvSpPr>
          <p:cNvPr id="57" name="TextBox 4">
            <a:extLst>
              <a:ext uri="{FF2B5EF4-FFF2-40B4-BE49-F238E27FC236}">
                <a16:creationId xmlns:a16="http://schemas.microsoft.com/office/drawing/2014/main" id="{4D97A3C3-239A-4D46-9BB0-9F35523BA1C0}"/>
              </a:ext>
            </a:extLst>
          </p:cNvPr>
          <p:cNvSpPr txBox="1"/>
          <p:nvPr/>
        </p:nvSpPr>
        <p:spPr>
          <a:xfrm>
            <a:off x="2040602" y="1740728"/>
            <a:ext cx="75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</a:p>
        </p:txBody>
      </p:sp>
      <p:sp>
        <p:nvSpPr>
          <p:cNvPr id="59" name="Oval 2">
            <a:extLst>
              <a:ext uri="{FF2B5EF4-FFF2-40B4-BE49-F238E27FC236}">
                <a16:creationId xmlns:a16="http://schemas.microsoft.com/office/drawing/2014/main" id="{8DFEEF2B-F6A9-48DC-8E4E-2065C2CD668A}"/>
              </a:ext>
            </a:extLst>
          </p:cNvPr>
          <p:cNvSpPr/>
          <p:nvPr/>
        </p:nvSpPr>
        <p:spPr>
          <a:xfrm>
            <a:off x="4974250" y="829906"/>
            <a:ext cx="3414091" cy="3412435"/>
          </a:xfrm>
          <a:prstGeom prst="ellipse">
            <a:avLst/>
          </a:prstGeom>
          <a:noFill/>
          <a:ln w="28575">
            <a:solidFill>
              <a:srgbClr val="E4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5">
            <a:extLst>
              <a:ext uri="{FF2B5EF4-FFF2-40B4-BE49-F238E27FC236}">
                <a16:creationId xmlns:a16="http://schemas.microsoft.com/office/drawing/2014/main" id="{0449367E-B9F9-487E-89B0-2FC0EE154600}"/>
              </a:ext>
            </a:extLst>
          </p:cNvPr>
          <p:cNvSpPr txBox="1"/>
          <p:nvPr/>
        </p:nvSpPr>
        <p:spPr>
          <a:xfrm>
            <a:off x="5655071" y="1071754"/>
            <a:ext cx="196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Autres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E411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4">
            <a:extLst>
              <a:ext uri="{FF2B5EF4-FFF2-40B4-BE49-F238E27FC236}">
                <a16:creationId xmlns:a16="http://schemas.microsoft.com/office/drawing/2014/main" id="{4F3BD6CF-02F0-46E9-96A8-226A05334795}"/>
              </a:ext>
            </a:extLst>
          </p:cNvPr>
          <p:cNvSpPr txBox="1"/>
          <p:nvPr/>
        </p:nvSpPr>
        <p:spPr>
          <a:xfrm>
            <a:off x="6263724" y="1679733"/>
            <a:ext cx="80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PowerBi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4">
            <a:extLst>
              <a:ext uri="{FF2B5EF4-FFF2-40B4-BE49-F238E27FC236}">
                <a16:creationId xmlns:a16="http://schemas.microsoft.com/office/drawing/2014/main" id="{768BB8D7-89DF-466B-A2BD-88376471FFF3}"/>
              </a:ext>
            </a:extLst>
          </p:cNvPr>
          <p:cNvSpPr txBox="1"/>
          <p:nvPr/>
        </p:nvSpPr>
        <p:spPr>
          <a:xfrm>
            <a:off x="5273361" y="2202953"/>
            <a:ext cx="107438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 dirty="0" err="1">
                <a:solidFill>
                  <a:srgbClr val="000000"/>
                </a:solidFill>
                <a:latin typeface="Calibri" panose="020F0502020204030204"/>
              </a:rPr>
              <a:t>PowerTools</a:t>
            </a:r>
            <a:endParaRPr kumimoji="0" lang="en-IN" sz="14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4">
            <a:extLst>
              <a:ext uri="{FF2B5EF4-FFF2-40B4-BE49-F238E27FC236}">
                <a16:creationId xmlns:a16="http://schemas.microsoft.com/office/drawing/2014/main" id="{E328B3DF-1336-4D8A-BBFE-79037661DCCE}"/>
              </a:ext>
            </a:extLst>
          </p:cNvPr>
          <p:cNvSpPr txBox="1"/>
          <p:nvPr/>
        </p:nvSpPr>
        <p:spPr>
          <a:xfrm>
            <a:off x="7164288" y="2211710"/>
            <a:ext cx="903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DataLake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7CF82295-B12D-400E-A60B-82ED0FBD564E}"/>
              </a:ext>
            </a:extLst>
          </p:cNvPr>
          <p:cNvSpPr txBox="1"/>
          <p:nvPr/>
        </p:nvSpPr>
        <p:spPr>
          <a:xfrm>
            <a:off x="6347745" y="3370044"/>
            <a:ext cx="75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b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Oracle</a:t>
            </a:r>
          </a:p>
        </p:txBody>
      </p:sp>
      <p:sp>
        <p:nvSpPr>
          <p:cNvPr id="78" name="TextBox 4">
            <a:extLst>
              <a:ext uri="{FF2B5EF4-FFF2-40B4-BE49-F238E27FC236}">
                <a16:creationId xmlns:a16="http://schemas.microsoft.com/office/drawing/2014/main" id="{F2A310EC-42FA-4875-901E-E2C19DEBA491}"/>
              </a:ext>
            </a:extLst>
          </p:cNvPr>
          <p:cNvSpPr txBox="1"/>
          <p:nvPr/>
        </p:nvSpPr>
        <p:spPr>
          <a:xfrm>
            <a:off x="5455168" y="2865409"/>
            <a:ext cx="1011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Sharepoint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ED5EDF16-99F5-47F5-84E2-0125B61FE5A6}"/>
              </a:ext>
            </a:extLst>
          </p:cNvPr>
          <p:cNvSpPr txBox="1"/>
          <p:nvPr/>
        </p:nvSpPr>
        <p:spPr>
          <a:xfrm>
            <a:off x="2665241" y="1472716"/>
            <a:ext cx="75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D813F5CF-6A2E-4D50-BF57-243B945DE8CA}"/>
              </a:ext>
            </a:extLst>
          </p:cNvPr>
          <p:cNvSpPr txBox="1"/>
          <p:nvPr/>
        </p:nvSpPr>
        <p:spPr>
          <a:xfrm>
            <a:off x="1125671" y="2427227"/>
            <a:ext cx="75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0CD586AA-139D-43E5-8CBC-54F2C11FA4AB}"/>
              </a:ext>
            </a:extLst>
          </p:cNvPr>
          <p:cNvSpPr txBox="1"/>
          <p:nvPr/>
        </p:nvSpPr>
        <p:spPr>
          <a:xfrm>
            <a:off x="1290260" y="3022796"/>
            <a:ext cx="83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DevOps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293E4C93-877E-49E4-8EF1-E0FB154A5652}"/>
              </a:ext>
            </a:extLst>
          </p:cNvPr>
          <p:cNvSpPr txBox="1"/>
          <p:nvPr/>
        </p:nvSpPr>
        <p:spPr>
          <a:xfrm>
            <a:off x="2096787" y="2226257"/>
            <a:ext cx="83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CD06D145-DF09-41BC-BC07-6403C50A4D9C}"/>
              </a:ext>
            </a:extLst>
          </p:cNvPr>
          <p:cNvSpPr txBox="1"/>
          <p:nvPr/>
        </p:nvSpPr>
        <p:spPr>
          <a:xfrm>
            <a:off x="3162088" y="2963252"/>
            <a:ext cx="83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</a:t>
            </a: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B7C88544-F872-4B91-A93A-2982F0150B3A}"/>
              </a:ext>
            </a:extLst>
          </p:cNvPr>
          <p:cNvSpPr txBox="1"/>
          <p:nvPr/>
        </p:nvSpPr>
        <p:spPr>
          <a:xfrm>
            <a:off x="2139113" y="2735004"/>
            <a:ext cx="103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Responsive Design</a:t>
            </a: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A40136A5-4A13-41D2-9C8E-536638935C7E}"/>
              </a:ext>
            </a:extLst>
          </p:cNvPr>
          <p:cNvSpPr txBox="1"/>
          <p:nvPr/>
        </p:nvSpPr>
        <p:spPr>
          <a:xfrm>
            <a:off x="3246562" y="2233662"/>
            <a:ext cx="83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Server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0C6F86EF-C631-42FE-A230-E63FF81D5B7A}"/>
              </a:ext>
            </a:extLst>
          </p:cNvPr>
          <p:cNvSpPr txBox="1"/>
          <p:nvPr/>
        </p:nvSpPr>
        <p:spPr>
          <a:xfrm>
            <a:off x="6942897" y="2823897"/>
            <a:ext cx="80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Avature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133F82C1-DCCD-4DAB-8FCE-73AFC0EBB03C}"/>
              </a:ext>
            </a:extLst>
          </p:cNvPr>
          <p:cNvSpPr txBox="1"/>
          <p:nvPr/>
        </p:nvSpPr>
        <p:spPr>
          <a:xfrm>
            <a:off x="2579527" y="3522232"/>
            <a:ext cx="75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Visual Studio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962CFE22-82EB-406F-98B4-21820530F92C}"/>
              </a:ext>
            </a:extLst>
          </p:cNvPr>
          <p:cNvSpPr txBox="1"/>
          <p:nvPr/>
        </p:nvSpPr>
        <p:spPr>
          <a:xfrm>
            <a:off x="1571622" y="3402772"/>
            <a:ext cx="75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SQL Server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FA2BE913-51E7-4A5B-AD15-36521750C2C0}"/>
              </a:ext>
            </a:extLst>
          </p:cNvPr>
          <p:cNvSpPr txBox="1"/>
          <p:nvPr/>
        </p:nvSpPr>
        <p:spPr>
          <a:xfrm>
            <a:off x="3096743" y="1838480"/>
            <a:ext cx="75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27356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4692F6-04B8-4D08-A171-3511B7D9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2" y="2412397"/>
            <a:ext cx="3430092" cy="316882"/>
          </a:xfrm>
        </p:spPr>
        <p:txBody>
          <a:bodyPr/>
          <a:lstStyle/>
          <a:p>
            <a:r>
              <a:rPr lang="en-US" dirty="0"/>
              <a:t>Projets</a:t>
            </a:r>
          </a:p>
        </p:txBody>
      </p:sp>
    </p:spTree>
    <p:extLst>
      <p:ext uri="{BB962C8B-B14F-4D97-AF65-F5344CB8AC3E}">
        <p14:creationId xmlns:p14="http://schemas.microsoft.com/office/powerpoint/2010/main" val="200912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81DAD4-EC84-4F02-B97A-9C15D1A8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Avature - Match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4A964-E617-460A-94A6-E2CA9144D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238" y="1743262"/>
            <a:ext cx="4042988" cy="263534"/>
          </a:xfrm>
        </p:spPr>
        <p:txBody>
          <a:bodyPr vert="horz" wrap="square" lIns="0" tIns="17145" rIns="0" bIns="0" rtlCol="0">
            <a:spAutoFit/>
          </a:bodyPr>
          <a:lstStyle/>
          <a:p>
            <a:r>
              <a:rPr lang="en-US" dirty="0" err="1"/>
              <a:t>Déploiement</a:t>
            </a:r>
            <a:r>
              <a:rPr lang="en-US" dirty="0"/>
              <a:t> de </a:t>
            </a:r>
            <a:r>
              <a:rPr lang="en-US" dirty="0" err="1"/>
              <a:t>l’ATS</a:t>
            </a:r>
            <a:r>
              <a:rPr lang="en-US" dirty="0"/>
              <a:t> </a:t>
            </a:r>
            <a:r>
              <a:rPr lang="en-US" dirty="0" err="1"/>
              <a:t>d’AXA</a:t>
            </a:r>
            <a:r>
              <a:rPr lang="en-US" dirty="0"/>
              <a:t> France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145E8-E21F-4918-8CA3-0FF47CD1F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26/06/2023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A0AAF47-3C7A-4680-885D-A850EEFF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63" y="2355726"/>
            <a:ext cx="5148064" cy="25847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379C74-3906-49B8-963C-2A75D0DFF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772225"/>
            <a:ext cx="4442182" cy="2231573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E638C45-07B5-1299-0C1B-A8F1E2F16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80" y="3002530"/>
            <a:ext cx="2743200" cy="10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3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81DAD4-EC84-4F02-B97A-9C15D1A8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4A964-E617-460A-94A6-E2CA9144D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238" y="1743262"/>
            <a:ext cx="4042988" cy="263534"/>
          </a:xfrm>
        </p:spPr>
        <p:txBody>
          <a:bodyPr vert="horz" wrap="square" lIns="0" tIns="17145" rIns="0" bIns="0" rtlCol="0">
            <a:spAutoFit/>
          </a:bodyPr>
          <a:lstStyle/>
          <a:p>
            <a:r>
              <a:rPr lang="en-US" dirty="0" err="1"/>
              <a:t>Outil</a:t>
            </a:r>
            <a:r>
              <a:rPr lang="en-US" dirty="0"/>
              <a:t> de pilotage de </a:t>
            </a:r>
            <a:r>
              <a:rPr lang="en-US" dirty="0" err="1"/>
              <a:t>l’activité</a:t>
            </a:r>
            <a:r>
              <a:rPr lang="en-US" dirty="0"/>
              <a:t> de 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145E8-E21F-4918-8CA3-0FF47CD1F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26/06/2023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1C249A-3CF6-43CB-BC16-E07988071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750699"/>
            <a:ext cx="4450147" cy="19851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9790DF-D33E-4EE5-B722-F5CF8FAE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706" y="2597264"/>
            <a:ext cx="3268421" cy="23905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2E89D6-8F1B-4F0A-9C70-238025D13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44" y="2781030"/>
            <a:ext cx="4355976" cy="2161555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21FD71F-C857-C9CE-B024-CFBCEBA1C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917" y="394546"/>
            <a:ext cx="1892596" cy="84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1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81DAD4-EC84-4F02-B97A-9C15D1A8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AXA </a:t>
            </a:r>
            <a:r>
              <a:rPr lang="en-US" dirty="0" err="1"/>
              <a:t>Atout</a:t>
            </a:r>
            <a:r>
              <a:rPr lang="en-US" dirty="0"/>
              <a:t> Coeur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4A964-E617-460A-94A6-E2CA9144D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238" y="1743262"/>
            <a:ext cx="4042988" cy="263534"/>
          </a:xfrm>
        </p:spPr>
        <p:txBody>
          <a:bodyPr vert="horz" wrap="square" lIns="0" tIns="17145" rIns="0" bIns="0" rtlCol="0">
            <a:spAutoFit/>
          </a:bodyPr>
          <a:lstStyle/>
          <a:p>
            <a:r>
              <a:rPr lang="en-US" dirty="0" err="1"/>
              <a:t>Développement</a:t>
            </a:r>
            <a:r>
              <a:rPr lang="en-US" dirty="0"/>
              <a:t> du site de </a:t>
            </a:r>
            <a:r>
              <a:rPr lang="en-US" dirty="0" err="1"/>
              <a:t>l’association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145E8-E21F-4918-8CA3-0FF47CD1F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26/06/2023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47F28C3-4E6B-49BD-8091-81903145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55" y="2283718"/>
            <a:ext cx="5868144" cy="27814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23C115F-F1B5-42D4-9371-417AA4C9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80" y="915566"/>
            <a:ext cx="4819774" cy="244144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E0BB2D8-3B2A-7BAD-1595-CC760BDEF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614" y="130248"/>
            <a:ext cx="629979" cy="62997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D6F6B2-DCBB-5422-6FF8-8D3D15654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30" y="225410"/>
            <a:ext cx="829340" cy="439657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69FCBE41-BEE2-79B4-2243-230E0BC9D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406" y="157282"/>
            <a:ext cx="869212" cy="5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6F07DFA-A5DB-47FD-9EB9-0DFCF3DC3BE9}"/>
              </a:ext>
            </a:extLst>
          </p:cNvPr>
          <p:cNvSpPr txBox="1"/>
          <p:nvPr/>
        </p:nvSpPr>
        <p:spPr>
          <a:xfrm>
            <a:off x="1229009" y="1563638"/>
            <a:ext cx="370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491FA-0776-49C0-99F9-D5CAA2C19E68}"/>
              </a:ext>
            </a:extLst>
          </p:cNvPr>
          <p:cNvSpPr txBox="1"/>
          <p:nvPr/>
        </p:nvSpPr>
        <p:spPr>
          <a:xfrm>
            <a:off x="1429752" y="2358810"/>
            <a:ext cx="6551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Prestations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situation </a:t>
            </a: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géographique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interactions avec </a:t>
            </a: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l’écosystème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TCS, </a:t>
            </a: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domaine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fonctionnel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,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profils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 des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collaborateurs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, methodologies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projets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,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outils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utilisés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, technologies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utilisées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,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exemple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 de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projets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,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quelques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 chiffres sur la prestation, vision de </a:t>
            </a:r>
            <a:r>
              <a:rPr lang="en-IN" sz="1600" kern="0" dirty="0" err="1">
                <a:solidFill>
                  <a:prstClr val="white"/>
                </a:solidFill>
                <a:latin typeface="Calibri" panose="020F0502020204030204"/>
              </a:rPr>
              <a:t>l’avenir</a:t>
            </a:r>
            <a:r>
              <a:rPr lang="en-IN" sz="1600" kern="0" dirty="0">
                <a:solidFill>
                  <a:prstClr val="white"/>
                </a:solidFill>
                <a:latin typeface="Calibri" panose="020F0502020204030204"/>
              </a:rPr>
              <a:t>…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6C79F9A-F901-4062-9177-2BBD1DBB04F9}"/>
              </a:ext>
            </a:extLst>
          </p:cNvPr>
          <p:cNvSpPr/>
          <p:nvPr/>
        </p:nvSpPr>
        <p:spPr>
          <a:xfrm>
            <a:off x="1365107" y="2233917"/>
            <a:ext cx="45719" cy="1129921"/>
          </a:xfrm>
          <a:prstGeom prst="roundRect">
            <a:avLst>
              <a:gd name="adj" fmla="val 50000"/>
            </a:avLst>
          </a:prstGeom>
          <a:solidFill>
            <a:srgbClr val="E41165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614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14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81DAD4-EC84-4F02-B97A-9C15D1A8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4A964-E617-460A-94A6-E2CA9144D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238" y="1743262"/>
            <a:ext cx="4042988" cy="755976"/>
          </a:xfrm>
        </p:spPr>
        <p:txBody>
          <a:bodyPr vert="horz" wrap="square" lIns="0" tIns="17145" rIns="0" bIns="0" rtlCol="0">
            <a:spAutoFit/>
          </a:bodyPr>
          <a:lstStyle/>
          <a:p>
            <a:r>
              <a:rPr lang="en-US" dirty="0"/>
              <a:t>Mise </a:t>
            </a:r>
            <a:r>
              <a:rPr lang="en-US" dirty="0" err="1"/>
              <a:t>en</a:t>
            </a:r>
            <a:r>
              <a:rPr lang="en-US" dirty="0"/>
              <a:t> place de tableau de bord </a:t>
            </a:r>
            <a:r>
              <a:rPr lang="en-US" dirty="0" err="1"/>
              <a:t>permettant</a:t>
            </a:r>
            <a:r>
              <a:rPr lang="en-US" dirty="0"/>
              <a:t> de </a:t>
            </a:r>
            <a:r>
              <a:rPr lang="en-US" dirty="0" err="1"/>
              <a:t>suivre</a:t>
            </a:r>
            <a:r>
              <a:rPr lang="en-US" dirty="0"/>
              <a:t> </a:t>
            </a:r>
            <a:r>
              <a:rPr lang="en-US" dirty="0" err="1"/>
              <a:t>l’avancement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campagne</a:t>
            </a:r>
            <a:r>
              <a:rPr lang="en-US" dirty="0"/>
              <a:t> de </a:t>
            </a:r>
            <a:r>
              <a:rPr lang="en-US" dirty="0" err="1"/>
              <a:t>rémunération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145E8-E21F-4918-8CA3-0FF47CD1F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26/06/2023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EDEBE4-C455-42DD-A5C7-0011AB13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410" y="1131590"/>
            <a:ext cx="4765590" cy="313496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FE6191E8-C5FE-2F36-0511-2859D8B9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43" y="3201931"/>
            <a:ext cx="2743200" cy="11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5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6F07DFA-A5DB-47FD-9EB9-0DFCF3DC3BE9}"/>
              </a:ext>
            </a:extLst>
          </p:cNvPr>
          <p:cNvSpPr txBox="1"/>
          <p:nvPr/>
        </p:nvSpPr>
        <p:spPr>
          <a:xfrm>
            <a:off x="1229009" y="868350"/>
            <a:ext cx="370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5">
              <a:defRPr/>
            </a:pPr>
            <a:r>
              <a:rPr lang="en-IN" sz="3200" kern="0" dirty="0" err="1">
                <a:solidFill>
                  <a:prstClr val="white"/>
                </a:solidFill>
              </a:rPr>
              <a:t>Quelques</a:t>
            </a:r>
            <a:r>
              <a:rPr lang="en-IN" sz="3200" kern="0" dirty="0">
                <a:solidFill>
                  <a:prstClr val="white"/>
                </a:solidFill>
              </a:rPr>
              <a:t> chiffres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E5CCD-CF46-42FA-B0B8-05A0864C57D8}"/>
              </a:ext>
            </a:extLst>
          </p:cNvPr>
          <p:cNvSpPr txBox="1"/>
          <p:nvPr/>
        </p:nvSpPr>
        <p:spPr>
          <a:xfrm>
            <a:off x="1326325" y="3827556"/>
            <a:ext cx="12720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5">
              <a:defRPr/>
            </a:pPr>
            <a:r>
              <a:rPr lang="en-IN" sz="1600" kern="0" dirty="0">
                <a:solidFill>
                  <a:prstClr val="white"/>
                </a:solidFill>
              </a:rPr>
              <a:t>CSS</a:t>
            </a:r>
            <a:endParaRPr lang="en-IN" sz="1600" kern="0" dirty="0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491FA-0776-49C0-99F9-D5CAA2C19E68}"/>
              </a:ext>
            </a:extLst>
          </p:cNvPr>
          <p:cNvSpPr txBox="1"/>
          <p:nvPr/>
        </p:nvSpPr>
        <p:spPr>
          <a:xfrm>
            <a:off x="1441718" y="1933180"/>
            <a:ext cx="303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>
              <a:defRPr/>
            </a:pPr>
            <a:r>
              <a:rPr lang="en-IN" sz="1600" kern="0" dirty="0" err="1">
                <a:solidFill>
                  <a:prstClr val="white"/>
                </a:solidFill>
              </a:rPr>
              <a:t>concernant</a:t>
            </a:r>
            <a:r>
              <a:rPr lang="en-IN" sz="1600" kern="0" dirty="0">
                <a:solidFill>
                  <a:prstClr val="white"/>
                </a:solidFill>
              </a:rPr>
              <a:t> la prestation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6C79F9A-F901-4062-9177-2BBD1DBB04F9}"/>
              </a:ext>
            </a:extLst>
          </p:cNvPr>
          <p:cNvSpPr/>
          <p:nvPr/>
        </p:nvSpPr>
        <p:spPr>
          <a:xfrm>
            <a:off x="1365107" y="1573175"/>
            <a:ext cx="45719" cy="1129921"/>
          </a:xfrm>
          <a:prstGeom prst="roundRect">
            <a:avLst>
              <a:gd name="adj" fmla="val 50000"/>
            </a:avLst>
          </a:prstGeom>
          <a:solidFill>
            <a:srgbClr val="E41165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55">
              <a:defRPr/>
            </a:pPr>
            <a:endParaRPr lang="en-IN" sz="614" kern="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C96C5B-29BC-4E0D-BCEA-6405BB5941F8}"/>
              </a:ext>
            </a:extLst>
          </p:cNvPr>
          <p:cNvSpPr txBox="1"/>
          <p:nvPr/>
        </p:nvSpPr>
        <p:spPr>
          <a:xfrm>
            <a:off x="1492228" y="3096656"/>
            <a:ext cx="1014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5">
              <a:defRPr/>
            </a:pPr>
            <a:r>
              <a:rPr lang="en-IN" sz="3600" kern="0" dirty="0">
                <a:solidFill>
                  <a:srgbClr val="E41165"/>
                </a:solidFill>
              </a:rPr>
              <a:t>95%</a:t>
            </a: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63A28126-0A6C-4671-AF27-898C45BBB467}"/>
              </a:ext>
            </a:extLst>
          </p:cNvPr>
          <p:cNvSpPr txBox="1"/>
          <p:nvPr/>
        </p:nvSpPr>
        <p:spPr>
          <a:xfrm>
            <a:off x="3007971" y="3823070"/>
            <a:ext cx="13032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5">
              <a:defRPr/>
            </a:pPr>
            <a:r>
              <a:rPr lang="en-IN" sz="1600" kern="0" dirty="0" err="1">
                <a:solidFill>
                  <a:prstClr val="white"/>
                </a:solidFill>
              </a:rPr>
              <a:t>Croissance</a:t>
            </a:r>
            <a:endParaRPr lang="en-IN" sz="1600" kern="0" dirty="0">
              <a:solidFill>
                <a:prstClr val="black"/>
              </a:solidFill>
            </a:endParaRPr>
          </a:p>
        </p:txBody>
      </p:sp>
      <p:sp>
        <p:nvSpPr>
          <p:cNvPr id="49" name="TextBox 50">
            <a:extLst>
              <a:ext uri="{FF2B5EF4-FFF2-40B4-BE49-F238E27FC236}">
                <a16:creationId xmlns:a16="http://schemas.microsoft.com/office/drawing/2014/main" id="{26264303-EB24-4149-8BFE-A074EDA1725C}"/>
              </a:ext>
            </a:extLst>
          </p:cNvPr>
          <p:cNvSpPr txBox="1"/>
          <p:nvPr/>
        </p:nvSpPr>
        <p:spPr>
          <a:xfrm>
            <a:off x="3173874" y="3092170"/>
            <a:ext cx="1014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5">
              <a:defRPr/>
            </a:pPr>
            <a:r>
              <a:rPr lang="en-IN" sz="3600" kern="0" dirty="0">
                <a:solidFill>
                  <a:srgbClr val="E41165"/>
                </a:solidFill>
              </a:rPr>
              <a:t>25%</a:t>
            </a:r>
          </a:p>
        </p:txBody>
      </p:sp>
      <p:sp>
        <p:nvSpPr>
          <p:cNvPr id="50" name="TextBox 6">
            <a:extLst>
              <a:ext uri="{FF2B5EF4-FFF2-40B4-BE49-F238E27FC236}">
                <a16:creationId xmlns:a16="http://schemas.microsoft.com/office/drawing/2014/main" id="{0694174F-B03B-467A-8EA8-FBBA9AD2C537}"/>
              </a:ext>
            </a:extLst>
          </p:cNvPr>
          <p:cNvSpPr txBox="1"/>
          <p:nvPr/>
        </p:nvSpPr>
        <p:spPr>
          <a:xfrm>
            <a:off x="4546843" y="3827556"/>
            <a:ext cx="149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5">
              <a:defRPr/>
            </a:pPr>
            <a:r>
              <a:rPr lang="en-IN" sz="1600" kern="0" dirty="0">
                <a:solidFill>
                  <a:prstClr val="white"/>
                </a:solidFill>
              </a:rPr>
              <a:t>JH </a:t>
            </a:r>
            <a:r>
              <a:rPr lang="en-IN" sz="1600" kern="0" dirty="0" err="1">
                <a:solidFill>
                  <a:prstClr val="white"/>
                </a:solidFill>
              </a:rPr>
              <a:t>Dév</a:t>
            </a:r>
            <a:endParaRPr lang="en-IN" sz="1600" kern="0" dirty="0">
              <a:solidFill>
                <a:prstClr val="black"/>
              </a:solidFill>
            </a:endParaRPr>
          </a:p>
        </p:txBody>
      </p:sp>
      <p:sp>
        <p:nvSpPr>
          <p:cNvPr id="52" name="TextBox 50">
            <a:extLst>
              <a:ext uri="{FF2B5EF4-FFF2-40B4-BE49-F238E27FC236}">
                <a16:creationId xmlns:a16="http://schemas.microsoft.com/office/drawing/2014/main" id="{BCBEEECD-65DF-4D96-86BC-A66D25546254}"/>
              </a:ext>
            </a:extLst>
          </p:cNvPr>
          <p:cNvSpPr txBox="1"/>
          <p:nvPr/>
        </p:nvSpPr>
        <p:spPr>
          <a:xfrm>
            <a:off x="4712746" y="3096656"/>
            <a:ext cx="1155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5">
              <a:defRPr/>
            </a:pPr>
            <a:r>
              <a:rPr lang="en-IN" sz="3600" kern="0" dirty="0">
                <a:solidFill>
                  <a:srgbClr val="E41165"/>
                </a:solidFill>
              </a:rPr>
              <a:t>1000</a:t>
            </a:r>
          </a:p>
        </p:txBody>
      </p:sp>
      <p:sp>
        <p:nvSpPr>
          <p:cNvPr id="53" name="TextBox 6">
            <a:extLst>
              <a:ext uri="{FF2B5EF4-FFF2-40B4-BE49-F238E27FC236}">
                <a16:creationId xmlns:a16="http://schemas.microsoft.com/office/drawing/2014/main" id="{56EF9808-3023-4BD0-9D4C-24B76EB8671D}"/>
              </a:ext>
            </a:extLst>
          </p:cNvPr>
          <p:cNvSpPr txBox="1"/>
          <p:nvPr/>
        </p:nvSpPr>
        <p:spPr>
          <a:xfrm>
            <a:off x="6226397" y="3829123"/>
            <a:ext cx="149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5">
              <a:defRPr/>
            </a:pPr>
            <a:r>
              <a:rPr lang="en-IN" sz="1600" kern="0" dirty="0">
                <a:solidFill>
                  <a:prstClr val="white"/>
                </a:solidFill>
              </a:rPr>
              <a:t>Demandes</a:t>
            </a:r>
            <a:endParaRPr lang="en-IN" sz="1600" kern="0" dirty="0">
              <a:solidFill>
                <a:prstClr val="black"/>
              </a:solidFill>
            </a:endParaRPr>
          </a:p>
        </p:txBody>
      </p:sp>
      <p:sp>
        <p:nvSpPr>
          <p:cNvPr id="54" name="TextBox 50">
            <a:extLst>
              <a:ext uri="{FF2B5EF4-FFF2-40B4-BE49-F238E27FC236}">
                <a16:creationId xmlns:a16="http://schemas.microsoft.com/office/drawing/2014/main" id="{6451B6DB-97FE-4AAE-82C1-C43D4EC94B08}"/>
              </a:ext>
            </a:extLst>
          </p:cNvPr>
          <p:cNvSpPr txBox="1"/>
          <p:nvPr/>
        </p:nvSpPr>
        <p:spPr>
          <a:xfrm>
            <a:off x="6392300" y="3098223"/>
            <a:ext cx="1155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5">
              <a:defRPr/>
            </a:pPr>
            <a:r>
              <a:rPr lang="en-IN" sz="3600" kern="0" dirty="0">
                <a:solidFill>
                  <a:srgbClr val="E41165"/>
                </a:solidFill>
              </a:rPr>
              <a:t>2500</a:t>
            </a:r>
          </a:p>
        </p:txBody>
      </p:sp>
    </p:spTree>
    <p:extLst>
      <p:ext uri="{BB962C8B-B14F-4D97-AF65-F5344CB8AC3E}">
        <p14:creationId xmlns:p14="http://schemas.microsoft.com/office/powerpoint/2010/main" val="315823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6F07DFA-A5DB-47FD-9EB9-0DFCF3DC3BE9}"/>
              </a:ext>
            </a:extLst>
          </p:cNvPr>
          <p:cNvSpPr txBox="1"/>
          <p:nvPr/>
        </p:nvSpPr>
        <p:spPr>
          <a:xfrm>
            <a:off x="1229009" y="868350"/>
            <a:ext cx="37071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355">
              <a:defRPr/>
            </a:pPr>
            <a:r>
              <a:rPr lang="en-IN" sz="3200" kern="0" dirty="0">
                <a:solidFill>
                  <a:schemeClr val="bg1"/>
                </a:solidFill>
              </a:rPr>
              <a:t>Et </a:t>
            </a:r>
            <a:r>
              <a:rPr lang="en-IN" sz="3200" kern="0" err="1">
                <a:solidFill>
                  <a:schemeClr val="bg1"/>
                </a:solidFill>
              </a:rPr>
              <a:t>demain</a:t>
            </a:r>
            <a:r>
              <a:rPr lang="en-IN" sz="3200" kern="0" dirty="0">
                <a:solidFill>
                  <a:schemeClr val="bg1"/>
                </a:solidFill>
              </a:rPr>
              <a:t> ?</a:t>
            </a:r>
            <a:endParaRPr lang="en-IN" sz="3200" kern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491FA-0776-49C0-99F9-D5CAA2C19E68}"/>
              </a:ext>
            </a:extLst>
          </p:cNvPr>
          <p:cNvSpPr txBox="1"/>
          <p:nvPr/>
        </p:nvSpPr>
        <p:spPr>
          <a:xfrm>
            <a:off x="1441717" y="1933180"/>
            <a:ext cx="3494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>
              <a:defRPr/>
            </a:pPr>
            <a:r>
              <a:rPr lang="en-IN" sz="1600" kern="0" dirty="0">
                <a:solidFill>
                  <a:prstClr val="white"/>
                </a:solidFill>
              </a:rPr>
              <a:t>Quelle </a:t>
            </a:r>
            <a:r>
              <a:rPr lang="en-IN" sz="1600" kern="0" dirty="0" err="1">
                <a:solidFill>
                  <a:prstClr val="white"/>
                </a:solidFill>
              </a:rPr>
              <a:t>est</a:t>
            </a:r>
            <a:r>
              <a:rPr lang="en-IN" sz="1600" kern="0" dirty="0">
                <a:solidFill>
                  <a:prstClr val="white"/>
                </a:solidFill>
              </a:rPr>
              <a:t> la vision sur </a:t>
            </a:r>
            <a:r>
              <a:rPr lang="en-IN" sz="1600" kern="0" dirty="0" err="1">
                <a:solidFill>
                  <a:prstClr val="white"/>
                </a:solidFill>
              </a:rPr>
              <a:t>l’activité</a:t>
            </a:r>
            <a:r>
              <a:rPr lang="en-IN" sz="1600" kern="0" dirty="0">
                <a:solidFill>
                  <a:prstClr val="white"/>
                </a:solidFill>
              </a:rPr>
              <a:t> future…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6C79F9A-F901-4062-9177-2BBD1DBB04F9}"/>
              </a:ext>
            </a:extLst>
          </p:cNvPr>
          <p:cNvSpPr/>
          <p:nvPr/>
        </p:nvSpPr>
        <p:spPr>
          <a:xfrm>
            <a:off x="1365107" y="1573175"/>
            <a:ext cx="45719" cy="1129921"/>
          </a:xfrm>
          <a:prstGeom prst="roundRect">
            <a:avLst>
              <a:gd name="adj" fmla="val 50000"/>
            </a:avLst>
          </a:prstGeom>
          <a:solidFill>
            <a:srgbClr val="E41165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55">
              <a:defRPr/>
            </a:pPr>
            <a:endParaRPr lang="en-IN" sz="614" kern="0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7783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5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E981D6-12BD-4A8F-994B-A6DF34CF3023}"/>
              </a:ext>
            </a:extLst>
          </p:cNvPr>
          <p:cNvSpPr/>
          <p:nvPr/>
        </p:nvSpPr>
        <p:spPr>
          <a:xfrm rot="16200000" flipH="1">
            <a:off x="3046896" y="1591264"/>
            <a:ext cx="817200" cy="3819148"/>
          </a:xfrm>
          <a:custGeom>
            <a:avLst/>
            <a:gdLst>
              <a:gd name="connsiteX0" fmla="*/ 0 w 867354"/>
              <a:gd name="connsiteY0" fmla="*/ 3564235 h 3564235"/>
              <a:gd name="connsiteX1" fmla="*/ 0 w 867354"/>
              <a:gd name="connsiteY1" fmla="*/ 143664 h 3564235"/>
              <a:gd name="connsiteX2" fmla="*/ 341106 w 867354"/>
              <a:gd name="connsiteY2" fmla="*/ 143664 h 3564235"/>
              <a:gd name="connsiteX3" fmla="*/ 447739 w 867354"/>
              <a:gd name="connsiteY3" fmla="*/ 0 h 3564235"/>
              <a:gd name="connsiteX4" fmla="*/ 554372 w 867354"/>
              <a:gd name="connsiteY4" fmla="*/ 143664 h 3564235"/>
              <a:gd name="connsiteX5" fmla="*/ 867354 w 867354"/>
              <a:gd name="connsiteY5" fmla="*/ 143664 h 3564235"/>
              <a:gd name="connsiteX6" fmla="*/ 867354 w 867354"/>
              <a:gd name="connsiteY6" fmla="*/ 3564235 h 356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7354" h="3564235">
                <a:moveTo>
                  <a:pt x="0" y="3564235"/>
                </a:moveTo>
                <a:lnTo>
                  <a:pt x="0" y="143664"/>
                </a:lnTo>
                <a:lnTo>
                  <a:pt x="341106" y="143664"/>
                </a:lnTo>
                <a:lnTo>
                  <a:pt x="447739" y="0"/>
                </a:lnTo>
                <a:lnTo>
                  <a:pt x="554372" y="143664"/>
                </a:lnTo>
                <a:lnTo>
                  <a:pt x="867354" y="143664"/>
                </a:lnTo>
                <a:lnTo>
                  <a:pt x="867354" y="3564235"/>
                </a:lnTo>
                <a:close/>
              </a:path>
            </a:pathLst>
          </a:custGeom>
          <a:solidFill>
            <a:srgbClr val="F4F3F9">
              <a:alpha val="78000"/>
            </a:srgbClr>
          </a:solidFill>
          <a:ln w="28575" cap="rnd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15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1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394C2C-758B-4F1B-BDBE-5B03C191E269}"/>
              </a:ext>
            </a:extLst>
          </p:cNvPr>
          <p:cNvSpPr/>
          <p:nvPr/>
        </p:nvSpPr>
        <p:spPr>
          <a:xfrm flipH="1">
            <a:off x="1758794" y="3214247"/>
            <a:ext cx="3502077" cy="513592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/>
          <a:p>
            <a:pPr marL="0" marR="0" lvl="0" indent="0" algn="l" defTabSz="415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E232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sur la suite Office 365 chez AXA France</a:t>
            </a:r>
          </a:p>
          <a:p>
            <a:pPr marL="0" marR="0" lvl="0" indent="0" algn="l" defTabSz="415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1E2323"/>
                </a:solidFill>
                <a:latin typeface="Calibri" panose="020F0502020204030204"/>
              </a:rPr>
              <a:t>2 </a:t>
            </a:r>
            <a:r>
              <a:rPr lang="en-US" sz="1000" dirty="0" err="1">
                <a:solidFill>
                  <a:srgbClr val="1E2323"/>
                </a:solidFill>
                <a:latin typeface="Calibri" panose="020F0502020204030204"/>
              </a:rPr>
              <a:t>ressources</a:t>
            </a:r>
            <a:r>
              <a:rPr lang="en-US" sz="1000" dirty="0">
                <a:solidFill>
                  <a:srgbClr val="1E2323"/>
                </a:solidFill>
                <a:latin typeface="Calibri" panose="020F0502020204030204"/>
              </a:rPr>
              <a:t> TCS</a:t>
            </a:r>
            <a:endParaRPr lang="en-US" sz="1000" dirty="0">
              <a:solidFill>
                <a:srgbClr val="1E2323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88FFDD1-4FB7-466E-BE9B-324A4548A955}"/>
              </a:ext>
            </a:extLst>
          </p:cNvPr>
          <p:cNvSpPr/>
          <p:nvPr/>
        </p:nvSpPr>
        <p:spPr>
          <a:xfrm rot="16200000" flipH="1">
            <a:off x="3040250" y="-409510"/>
            <a:ext cx="817200" cy="3819147"/>
          </a:xfrm>
          <a:custGeom>
            <a:avLst/>
            <a:gdLst>
              <a:gd name="connsiteX0" fmla="*/ 0 w 867354"/>
              <a:gd name="connsiteY0" fmla="*/ 4021807 h 4021807"/>
              <a:gd name="connsiteX1" fmla="*/ 0 w 867354"/>
              <a:gd name="connsiteY1" fmla="*/ 149576 h 4021807"/>
              <a:gd name="connsiteX2" fmla="*/ 336718 w 867354"/>
              <a:gd name="connsiteY2" fmla="*/ 149576 h 4021807"/>
              <a:gd name="connsiteX3" fmla="*/ 447739 w 867354"/>
              <a:gd name="connsiteY3" fmla="*/ 0 h 4021807"/>
              <a:gd name="connsiteX4" fmla="*/ 558760 w 867354"/>
              <a:gd name="connsiteY4" fmla="*/ 149576 h 4021807"/>
              <a:gd name="connsiteX5" fmla="*/ 867354 w 867354"/>
              <a:gd name="connsiteY5" fmla="*/ 149576 h 4021807"/>
              <a:gd name="connsiteX6" fmla="*/ 867354 w 867354"/>
              <a:gd name="connsiteY6" fmla="*/ 4021807 h 402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7354" h="4021807">
                <a:moveTo>
                  <a:pt x="0" y="4021807"/>
                </a:moveTo>
                <a:lnTo>
                  <a:pt x="0" y="149576"/>
                </a:lnTo>
                <a:lnTo>
                  <a:pt x="336718" y="149576"/>
                </a:lnTo>
                <a:lnTo>
                  <a:pt x="447739" y="0"/>
                </a:lnTo>
                <a:lnTo>
                  <a:pt x="558760" y="149576"/>
                </a:lnTo>
                <a:lnTo>
                  <a:pt x="867354" y="149576"/>
                </a:lnTo>
                <a:lnTo>
                  <a:pt x="867354" y="4021807"/>
                </a:lnTo>
                <a:close/>
              </a:path>
            </a:pathLst>
          </a:custGeom>
          <a:solidFill>
            <a:srgbClr val="F4F3F9">
              <a:alpha val="78000"/>
            </a:srgbClr>
          </a:solidFill>
          <a:ln w="28575" cap="rnd">
            <a:noFill/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15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1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48E13-6EF5-41B1-8C00-CB79E9DB0105}"/>
              </a:ext>
            </a:extLst>
          </p:cNvPr>
          <p:cNvSpPr/>
          <p:nvPr/>
        </p:nvSpPr>
        <p:spPr>
          <a:xfrm flipH="1">
            <a:off x="1757637" y="1147835"/>
            <a:ext cx="3600785" cy="81609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l" defTabSz="415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E232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Tribu Ressources Humaines et Communications</a:t>
            </a:r>
          </a:p>
          <a:p>
            <a:pPr marL="0" marR="0" lvl="0" indent="0" algn="l" defTabSz="415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1E2323"/>
                </a:solidFill>
                <a:latin typeface="Calibri" panose="020F0502020204030204"/>
              </a:rPr>
              <a:t>20 ressources TCS</a:t>
            </a:r>
          </a:p>
          <a:p>
            <a:pPr marL="0" marR="0" lvl="0" indent="0" algn="l" defTabSz="415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E232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FAE976-323B-4444-A920-31F8B491214F}"/>
              </a:ext>
            </a:extLst>
          </p:cNvPr>
          <p:cNvSpPr txBox="1">
            <a:spLocks/>
          </p:cNvSpPr>
          <p:nvPr/>
        </p:nvSpPr>
        <p:spPr>
          <a:xfrm>
            <a:off x="367733" y="2776275"/>
            <a:ext cx="1559722" cy="21544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>
            <a:spAutoFit/>
          </a:bodyPr>
          <a:lstStyle>
            <a:lvl1pPr marL="171450" indent="-171450">
              <a:buClr>
                <a:srgbClr val="808285"/>
              </a:buClr>
              <a:buFont typeface="Wingdings" panose="05000000000000000000" pitchFamily="2" charset="2"/>
              <a:buChar char="§"/>
              <a:defRPr lang="en-US" sz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9372" indent="-171450">
              <a:buClr>
                <a:srgbClr val="808285"/>
              </a:buClr>
              <a:buFont typeface="Symbol" panose="05050102010706020507" pitchFamily="18" charset="2"/>
              <a:buChar char="-"/>
              <a:defRPr lang="en-US" sz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87294" indent="-171450">
              <a:buClr>
                <a:srgbClr val="808285"/>
              </a:buClr>
              <a:buFont typeface="Arial" panose="020B0604020202020204" pitchFamily="34" charset="0"/>
              <a:buChar char="•"/>
              <a:defRPr lang="en-US" sz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95216" indent="-171450">
              <a:buClr>
                <a:srgbClr val="808285"/>
              </a:buClr>
              <a:buFont typeface="Courier New" panose="02070309020205020404" pitchFamily="49" charset="0"/>
              <a:buChar char="o"/>
              <a:defRPr lang="en-US" sz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03138" indent="-171450">
              <a:buClr>
                <a:srgbClr val="808285"/>
              </a:buClr>
              <a:buFont typeface="Wingdings" panose="05000000000000000000" pitchFamily="2" charset="2"/>
              <a:buChar char="§"/>
              <a:defRPr lang="en-US"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961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7533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5454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3377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0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BAU Support MS 365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C3374C-304D-4E40-ACBC-AABAC1D5B3B4}"/>
              </a:ext>
            </a:extLst>
          </p:cNvPr>
          <p:cNvSpPr/>
          <p:nvPr/>
        </p:nvSpPr>
        <p:spPr>
          <a:xfrm rot="16200000" flipH="1">
            <a:off x="607469" y="2811876"/>
            <a:ext cx="816097" cy="1379029"/>
          </a:xfrm>
          <a:custGeom>
            <a:avLst/>
            <a:gdLst>
              <a:gd name="connsiteX0" fmla="*/ 0 w 867354"/>
              <a:gd name="connsiteY0" fmla="*/ 1279318 h 1279318"/>
              <a:gd name="connsiteX1" fmla="*/ 0 w 867354"/>
              <a:gd name="connsiteY1" fmla="*/ 144562 h 1279318"/>
              <a:gd name="connsiteX2" fmla="*/ 144562 w 867354"/>
              <a:gd name="connsiteY2" fmla="*/ 0 h 1279318"/>
              <a:gd name="connsiteX3" fmla="*/ 722792 w 867354"/>
              <a:gd name="connsiteY3" fmla="*/ 0 h 1279318"/>
              <a:gd name="connsiteX4" fmla="*/ 867354 w 867354"/>
              <a:gd name="connsiteY4" fmla="*/ 144562 h 1279318"/>
              <a:gd name="connsiteX5" fmla="*/ 867354 w 867354"/>
              <a:gd name="connsiteY5" fmla="*/ 1279316 h 1279318"/>
              <a:gd name="connsiteX6" fmla="*/ 554373 w 867354"/>
              <a:gd name="connsiteY6" fmla="*/ 1279316 h 1279318"/>
              <a:gd name="connsiteX7" fmla="*/ 447740 w 867354"/>
              <a:gd name="connsiteY7" fmla="*/ 1135652 h 1279318"/>
              <a:gd name="connsiteX8" fmla="*/ 341107 w 867354"/>
              <a:gd name="connsiteY8" fmla="*/ 1279316 h 1279318"/>
              <a:gd name="connsiteX9" fmla="*/ 1 w 867354"/>
              <a:gd name="connsiteY9" fmla="*/ 1279316 h 1279318"/>
              <a:gd name="connsiteX10" fmla="*/ 1 w 867354"/>
              <a:gd name="connsiteY10" fmla="*/ 1279318 h 127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7354" h="1279318">
                <a:moveTo>
                  <a:pt x="0" y="1279318"/>
                </a:moveTo>
                <a:lnTo>
                  <a:pt x="0" y="144562"/>
                </a:lnTo>
                <a:cubicBezTo>
                  <a:pt x="0" y="64723"/>
                  <a:pt x="64723" y="0"/>
                  <a:pt x="144562" y="0"/>
                </a:cubicBezTo>
                <a:lnTo>
                  <a:pt x="722792" y="0"/>
                </a:lnTo>
                <a:cubicBezTo>
                  <a:pt x="802631" y="0"/>
                  <a:pt x="867354" y="64723"/>
                  <a:pt x="867354" y="144562"/>
                </a:cubicBezTo>
                <a:lnTo>
                  <a:pt x="867354" y="1279316"/>
                </a:lnTo>
                <a:lnTo>
                  <a:pt x="554373" y="1279316"/>
                </a:lnTo>
                <a:lnTo>
                  <a:pt x="447740" y="1135652"/>
                </a:lnTo>
                <a:lnTo>
                  <a:pt x="341107" y="1279316"/>
                </a:lnTo>
                <a:lnTo>
                  <a:pt x="1" y="1279316"/>
                </a:lnTo>
                <a:lnTo>
                  <a:pt x="1" y="1279318"/>
                </a:lnTo>
                <a:close/>
              </a:path>
            </a:pathLst>
          </a:custGeom>
          <a:solidFill>
            <a:srgbClr val="D9D9D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15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14" b="0" i="0" u="none" strike="noStrike" kern="1200" cap="none" spc="0" normalizeH="0" baseline="0" noProof="0" dirty="0">
              <a:ln>
                <a:noFill/>
              </a:ln>
              <a:solidFill>
                <a:srgbClr val="F037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BE78A0-184B-40F6-9C17-ABF06D876EB4}"/>
              </a:ext>
            </a:extLst>
          </p:cNvPr>
          <p:cNvSpPr/>
          <p:nvPr/>
        </p:nvSpPr>
        <p:spPr>
          <a:xfrm>
            <a:off x="374544" y="3373653"/>
            <a:ext cx="1271318" cy="2007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41555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Office 365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42CC09E-304C-4CED-8DB9-9886DC9A6D2E}"/>
              </a:ext>
            </a:extLst>
          </p:cNvPr>
          <p:cNvSpPr/>
          <p:nvPr/>
        </p:nvSpPr>
        <p:spPr>
          <a:xfrm rot="16200000" flipH="1">
            <a:off x="600823" y="811099"/>
            <a:ext cx="816097" cy="1379028"/>
          </a:xfrm>
          <a:custGeom>
            <a:avLst/>
            <a:gdLst>
              <a:gd name="connsiteX0" fmla="*/ 0 w 867354"/>
              <a:gd name="connsiteY0" fmla="*/ 1279318 h 1279318"/>
              <a:gd name="connsiteX1" fmla="*/ 0 w 867354"/>
              <a:gd name="connsiteY1" fmla="*/ 144562 h 1279318"/>
              <a:gd name="connsiteX2" fmla="*/ 144562 w 867354"/>
              <a:gd name="connsiteY2" fmla="*/ 0 h 1279318"/>
              <a:gd name="connsiteX3" fmla="*/ 722792 w 867354"/>
              <a:gd name="connsiteY3" fmla="*/ 0 h 1279318"/>
              <a:gd name="connsiteX4" fmla="*/ 867354 w 867354"/>
              <a:gd name="connsiteY4" fmla="*/ 144562 h 1279318"/>
              <a:gd name="connsiteX5" fmla="*/ 867354 w 867354"/>
              <a:gd name="connsiteY5" fmla="*/ 1278878 h 1279318"/>
              <a:gd name="connsiteX6" fmla="*/ 558761 w 867354"/>
              <a:gd name="connsiteY6" fmla="*/ 1278878 h 1279318"/>
              <a:gd name="connsiteX7" fmla="*/ 447740 w 867354"/>
              <a:gd name="connsiteY7" fmla="*/ 1129302 h 1279318"/>
              <a:gd name="connsiteX8" fmla="*/ 336719 w 867354"/>
              <a:gd name="connsiteY8" fmla="*/ 1278878 h 1279318"/>
              <a:gd name="connsiteX9" fmla="*/ 1 w 867354"/>
              <a:gd name="connsiteY9" fmla="*/ 1278878 h 1279318"/>
              <a:gd name="connsiteX10" fmla="*/ 1 w 867354"/>
              <a:gd name="connsiteY10" fmla="*/ 1279318 h 127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7354" h="1279318">
                <a:moveTo>
                  <a:pt x="0" y="1279318"/>
                </a:moveTo>
                <a:lnTo>
                  <a:pt x="0" y="144562"/>
                </a:lnTo>
                <a:cubicBezTo>
                  <a:pt x="0" y="64723"/>
                  <a:pt x="64723" y="0"/>
                  <a:pt x="144562" y="0"/>
                </a:cubicBezTo>
                <a:lnTo>
                  <a:pt x="722792" y="0"/>
                </a:lnTo>
                <a:cubicBezTo>
                  <a:pt x="802631" y="0"/>
                  <a:pt x="867354" y="64723"/>
                  <a:pt x="867354" y="144562"/>
                </a:cubicBezTo>
                <a:lnTo>
                  <a:pt x="867354" y="1278878"/>
                </a:lnTo>
                <a:lnTo>
                  <a:pt x="558761" y="1278878"/>
                </a:lnTo>
                <a:lnTo>
                  <a:pt x="447740" y="1129302"/>
                </a:lnTo>
                <a:lnTo>
                  <a:pt x="336719" y="1278878"/>
                </a:lnTo>
                <a:lnTo>
                  <a:pt x="1" y="1278878"/>
                </a:lnTo>
                <a:lnTo>
                  <a:pt x="1" y="1279318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155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1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26B945-2DB9-4720-82D0-B36E247F64E2}"/>
              </a:ext>
            </a:extLst>
          </p:cNvPr>
          <p:cNvSpPr/>
          <p:nvPr/>
        </p:nvSpPr>
        <p:spPr>
          <a:xfrm>
            <a:off x="355712" y="1356509"/>
            <a:ext cx="1271317" cy="2007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41555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4F3F9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RHF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BB1D512-7828-4049-8972-17D4E6FB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Prestations / Forfait</a:t>
            </a:r>
          </a:p>
        </p:txBody>
      </p:sp>
      <p:sp>
        <p:nvSpPr>
          <p:cNvPr id="58" name="Footer Placeholder 2">
            <a:extLst>
              <a:ext uri="{FF2B5EF4-FFF2-40B4-BE49-F238E27FC236}">
                <a16:creationId xmlns:a16="http://schemas.microsoft.com/office/drawing/2014/main" id="{9211FE16-DD5D-4F4F-91D3-B007E265BF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TCS confidential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468A16E8-269C-432D-9052-77E968258964}"/>
              </a:ext>
            </a:extLst>
          </p:cNvPr>
          <p:cNvSpPr txBox="1">
            <a:spLocks/>
          </p:cNvSpPr>
          <p:nvPr/>
        </p:nvSpPr>
        <p:spPr>
          <a:xfrm>
            <a:off x="356445" y="815836"/>
            <a:ext cx="2215350" cy="215444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t">
            <a:spAutoFit/>
          </a:bodyPr>
          <a:lstStyle>
            <a:lvl1pPr marL="171450" indent="-171450">
              <a:buClr>
                <a:srgbClr val="808285"/>
              </a:buClr>
              <a:buFont typeface="Wingdings" panose="05000000000000000000" pitchFamily="2" charset="2"/>
              <a:buChar char="§"/>
              <a:defRPr lang="en-US" sz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79372" indent="-171450">
              <a:buClr>
                <a:srgbClr val="808285"/>
              </a:buClr>
              <a:buFont typeface="Symbol" panose="05050102010706020507" pitchFamily="18" charset="2"/>
              <a:buChar char="-"/>
              <a:defRPr lang="en-US" sz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87294" indent="-171450">
              <a:buClr>
                <a:srgbClr val="808285"/>
              </a:buClr>
              <a:buFont typeface="Arial" panose="020B0604020202020204" pitchFamily="34" charset="0"/>
              <a:buChar char="•"/>
              <a:defRPr lang="en-US" sz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95216" indent="-171450">
              <a:buClr>
                <a:srgbClr val="808285"/>
              </a:buClr>
              <a:buFont typeface="Courier New" panose="02070309020205020404" pitchFamily="49" charset="0"/>
              <a:buChar char="o"/>
              <a:defRPr lang="en-US" sz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03138" indent="-171450">
              <a:buClr>
                <a:srgbClr val="808285"/>
              </a:buClr>
              <a:buFont typeface="Wingdings" panose="05000000000000000000" pitchFamily="2" charset="2"/>
              <a:buChar char="§"/>
              <a:defRPr lang="en-US" sz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961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7533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5454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63377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0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Maintenance RHF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2D4995E-41C5-764D-6F78-19BED330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91" y="2805898"/>
            <a:ext cx="2743200" cy="179112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2EE2F56-E90A-2D83-9315-A3A769F0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690" y="888084"/>
            <a:ext cx="2743200" cy="14401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5E0486-EB12-09AE-80A9-4D356982C97D}"/>
              </a:ext>
            </a:extLst>
          </p:cNvPr>
          <p:cNvSpPr/>
          <p:nvPr/>
        </p:nvSpPr>
        <p:spPr>
          <a:xfrm>
            <a:off x="6028660" y="3324004"/>
            <a:ext cx="615359" cy="342901"/>
          </a:xfrm>
          <a:prstGeom prst="rect">
            <a:avLst/>
          </a:prstGeom>
          <a:noFill/>
          <a:ln>
            <a:solidFill>
              <a:srgbClr val="E4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1177B-AC02-6278-8657-24A56176B279}"/>
              </a:ext>
            </a:extLst>
          </p:cNvPr>
          <p:cNvSpPr/>
          <p:nvPr/>
        </p:nvSpPr>
        <p:spPr>
          <a:xfrm>
            <a:off x="6865973" y="2765794"/>
            <a:ext cx="615359" cy="342901"/>
          </a:xfrm>
          <a:prstGeom prst="rect">
            <a:avLst/>
          </a:prstGeom>
          <a:noFill/>
          <a:ln>
            <a:solidFill>
              <a:srgbClr val="E4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90AE68-E09D-40C0-23B3-866BFD23DD6C}"/>
              </a:ext>
            </a:extLst>
          </p:cNvPr>
          <p:cNvSpPr/>
          <p:nvPr/>
        </p:nvSpPr>
        <p:spPr>
          <a:xfrm>
            <a:off x="6028660" y="3669561"/>
            <a:ext cx="309673" cy="289739"/>
          </a:xfrm>
          <a:prstGeom prst="rect">
            <a:avLst/>
          </a:prstGeom>
          <a:noFill/>
          <a:ln>
            <a:solidFill>
              <a:srgbClr val="E4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141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E1A30C8-6841-0AA6-ED60-98FBAA3D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30" y="3025434"/>
            <a:ext cx="2743200" cy="181722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C6FB1A-57EB-07B8-0CF2-FACA7913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98" y="1823398"/>
            <a:ext cx="1839433" cy="122424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AE80864-6EEE-4949-44E4-382CD078A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14" y="2097998"/>
            <a:ext cx="2743200" cy="1545585"/>
          </a:xfrm>
          <a:prstGeom prst="rect">
            <a:avLst/>
          </a:pr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7BB1D512-7828-4049-8972-17D4E6FB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Intéractions</a:t>
            </a:r>
            <a:r>
              <a:rPr lang="en-US" dirty="0"/>
              <a:t> ecosystem TCS / Situation géographique</a:t>
            </a:r>
          </a:p>
        </p:txBody>
      </p:sp>
      <p:sp>
        <p:nvSpPr>
          <p:cNvPr id="58" name="Footer Placeholder 2">
            <a:extLst>
              <a:ext uri="{FF2B5EF4-FFF2-40B4-BE49-F238E27FC236}">
                <a16:creationId xmlns:a16="http://schemas.microsoft.com/office/drawing/2014/main" id="{9211FE16-DD5D-4F4F-91D3-B007E265BF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TCS confidential</a:t>
            </a:r>
          </a:p>
        </p:txBody>
      </p:sp>
      <p:sp>
        <p:nvSpPr>
          <p:cNvPr id="43" name="Oval 9">
            <a:extLst>
              <a:ext uri="{FF2B5EF4-FFF2-40B4-BE49-F238E27FC236}">
                <a16:creationId xmlns:a16="http://schemas.microsoft.com/office/drawing/2014/main" id="{9CD32C9B-E510-4743-9A31-72AF2E3B2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821" y="1917591"/>
            <a:ext cx="1152128" cy="1090064"/>
          </a:xfrm>
          <a:prstGeom prst="ellipse">
            <a:avLst/>
          </a:prstGeom>
          <a:solidFill>
            <a:srgbClr val="E4116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/>
              <a:t>DC Poitiers</a:t>
            </a:r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3EE03F7D-3953-4580-9B1A-BB3F0A06B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3" y="3189262"/>
            <a:ext cx="1411840" cy="13357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br>
              <a:rPr lang="en-US" sz="1000" b="1" dirty="0"/>
            </a:br>
            <a:endParaRPr lang="en-US" sz="1000" b="1" dirty="0"/>
          </a:p>
          <a:p>
            <a:pPr algn="ctr"/>
            <a:r>
              <a:rPr lang="en-US" sz="1000" b="1" dirty="0"/>
              <a:t>Business Analysts</a:t>
            </a: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E46BC46A-E931-4596-B27D-353BE3EDB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480" y="1960614"/>
            <a:ext cx="1411840" cy="1335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IN" sz="1000" b="1">
              <a:solidFill>
                <a:srgbClr val="FFFFFF"/>
              </a:solidFill>
            </a:endParaRPr>
          </a:p>
          <a:p>
            <a:pPr algn="ctr"/>
            <a:r>
              <a:rPr lang="en-IN" sz="1000" b="1" dirty="0">
                <a:solidFill>
                  <a:srgbClr val="FFFFFF"/>
                </a:solidFill>
              </a:rPr>
              <a:t>Service &amp; Program Management Practice</a:t>
            </a:r>
          </a:p>
        </p:txBody>
      </p:sp>
      <p:sp>
        <p:nvSpPr>
          <p:cNvPr id="54" name="Oval 9">
            <a:extLst>
              <a:ext uri="{FF2B5EF4-FFF2-40B4-BE49-F238E27FC236}">
                <a16:creationId xmlns:a16="http://schemas.microsoft.com/office/drawing/2014/main" id="{38600F09-4E2E-46F0-8F94-6F350369A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18" y="2282171"/>
            <a:ext cx="1411840" cy="13357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00" b="1" dirty="0">
              <a:solidFill>
                <a:srgbClr val="FFFFFF"/>
              </a:solidFill>
            </a:endParaRPr>
          </a:p>
          <a:p>
            <a:pPr algn="ctr"/>
            <a:endParaRPr lang="en-US" sz="1000" b="1" dirty="0">
              <a:solidFill>
                <a:srgbClr val="FFFFFF"/>
              </a:solidFill>
            </a:endParaRP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Microsoft BU</a:t>
            </a: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B9D50901-3734-4ECA-91EC-16E8E3BB2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102" y="3102363"/>
            <a:ext cx="1411840" cy="1335786"/>
          </a:xfrm>
          <a:prstGeom prst="ellipse">
            <a:avLst/>
          </a:prstGeom>
          <a:solidFill>
            <a:srgbClr val="E4116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00" b="1" dirty="0">
              <a:solidFill>
                <a:srgbClr val="FFFFFF"/>
              </a:solidFill>
            </a:endParaRPr>
          </a:p>
          <a:p>
            <a:pPr algn="ctr"/>
            <a:endParaRPr lang="en-US" sz="1000" b="1" dirty="0">
              <a:solidFill>
                <a:srgbClr val="FFFFFF"/>
              </a:solidFill>
            </a:endParaRP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Technology</a:t>
            </a:r>
          </a:p>
        </p:txBody>
      </p:sp>
      <p:sp>
        <p:nvSpPr>
          <p:cNvPr id="56" name="Oval 9">
            <a:extLst>
              <a:ext uri="{FF2B5EF4-FFF2-40B4-BE49-F238E27FC236}">
                <a16:creationId xmlns:a16="http://schemas.microsoft.com/office/drawing/2014/main" id="{7F1A6AD5-D077-4B9E-9D45-AC415AC0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16" y="1960614"/>
            <a:ext cx="930897" cy="8807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00" b="1" dirty="0">
              <a:solidFill>
                <a:srgbClr val="FFFFFF"/>
              </a:solidFill>
            </a:endParaRPr>
          </a:p>
          <a:p>
            <a:pPr algn="ctr"/>
            <a:r>
              <a:rPr lang="en-US" sz="1000" b="1" dirty="0"/>
              <a:t>DATA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51777E-FE6E-4325-8EEE-49ACE539EC36}"/>
              </a:ext>
            </a:extLst>
          </p:cNvPr>
          <p:cNvSpPr/>
          <p:nvPr/>
        </p:nvSpPr>
        <p:spPr>
          <a:xfrm>
            <a:off x="722035" y="1322494"/>
            <a:ext cx="3249675" cy="31380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294"/>
            <a:r>
              <a:rPr lang="en-US" sz="1200" b="1" dirty="0">
                <a:solidFill>
                  <a:srgbClr val="E41165"/>
                </a:solidFill>
              </a:rPr>
              <a:t>Homes</a:t>
            </a:r>
          </a:p>
        </p:txBody>
      </p:sp>
      <p:sp>
        <p:nvSpPr>
          <p:cNvPr id="60" name="Hexagon 17">
            <a:extLst>
              <a:ext uri="{FF2B5EF4-FFF2-40B4-BE49-F238E27FC236}">
                <a16:creationId xmlns:a16="http://schemas.microsoft.com/office/drawing/2014/main" id="{D3500855-C78F-40F2-89FE-1A63776B24B7}"/>
              </a:ext>
            </a:extLst>
          </p:cNvPr>
          <p:cNvSpPr/>
          <p:nvPr/>
        </p:nvSpPr>
        <p:spPr>
          <a:xfrm rot="5400000">
            <a:off x="385740" y="1282544"/>
            <a:ext cx="456692" cy="393700"/>
          </a:xfrm>
          <a:prstGeom prst="hexagon">
            <a:avLst>
              <a:gd name="adj" fmla="val 26852"/>
              <a:gd name="vf" fmla="val 115470"/>
            </a:avLst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E33407E-D1B5-4DF9-A4DC-8E05EDF08068}"/>
              </a:ext>
            </a:extLst>
          </p:cNvPr>
          <p:cNvSpPr/>
          <p:nvPr/>
        </p:nvSpPr>
        <p:spPr>
          <a:xfrm>
            <a:off x="9524" y="627534"/>
            <a:ext cx="9144000" cy="384199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55">
              <a:defRPr/>
            </a:pPr>
            <a:endParaRPr lang="en-US" sz="614" kern="0" dirty="0">
              <a:solidFill>
                <a:srgbClr val="F2F2F2"/>
              </a:solidFill>
              <a:latin typeface="Calibri" panose="020F0502020204030204"/>
            </a:endParaRPr>
          </a:p>
        </p:txBody>
      </p:sp>
      <p:sp>
        <p:nvSpPr>
          <p:cNvPr id="62" name="TextBox 30">
            <a:extLst>
              <a:ext uri="{FF2B5EF4-FFF2-40B4-BE49-F238E27FC236}">
                <a16:creationId xmlns:a16="http://schemas.microsoft.com/office/drawing/2014/main" id="{E7BAB0FA-0652-48A7-B15F-FF6B48C7D008}"/>
              </a:ext>
            </a:extLst>
          </p:cNvPr>
          <p:cNvSpPr txBox="1"/>
          <p:nvPr/>
        </p:nvSpPr>
        <p:spPr>
          <a:xfrm>
            <a:off x="2723166" y="646707"/>
            <a:ext cx="370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2"/>
                </a:solidFill>
                <a:cs typeface="Arial" panose="020B0604020202020204" pitchFamily="34" charset="0"/>
              </a:rPr>
              <a:t>BFSI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D6AC42-5A35-4EAC-BA53-75CC582E1B6F}"/>
              </a:ext>
            </a:extLst>
          </p:cNvPr>
          <p:cNvSpPr/>
          <p:nvPr/>
        </p:nvSpPr>
        <p:spPr>
          <a:xfrm>
            <a:off x="5652120" y="1317993"/>
            <a:ext cx="3249675" cy="31380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294"/>
            <a:r>
              <a:rPr lang="en-US" sz="1200" b="1" dirty="0">
                <a:solidFill>
                  <a:srgbClr val="E41165"/>
                </a:solidFill>
              </a:rPr>
              <a:t>Location</a:t>
            </a:r>
          </a:p>
        </p:txBody>
      </p:sp>
      <p:sp>
        <p:nvSpPr>
          <p:cNvPr id="64" name="Hexagon 17">
            <a:extLst>
              <a:ext uri="{FF2B5EF4-FFF2-40B4-BE49-F238E27FC236}">
                <a16:creationId xmlns:a16="http://schemas.microsoft.com/office/drawing/2014/main" id="{F024459C-385C-41B0-B0C5-C3120647D9AF}"/>
              </a:ext>
            </a:extLst>
          </p:cNvPr>
          <p:cNvSpPr/>
          <p:nvPr/>
        </p:nvSpPr>
        <p:spPr>
          <a:xfrm rot="5400000">
            <a:off x="5315825" y="1278043"/>
            <a:ext cx="456692" cy="393700"/>
          </a:xfrm>
          <a:prstGeom prst="hexagon">
            <a:avLst>
              <a:gd name="adj" fmla="val 26852"/>
              <a:gd name="vf" fmla="val 115470"/>
            </a:avLst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41" name="Oval 9">
            <a:extLst>
              <a:ext uri="{FF2B5EF4-FFF2-40B4-BE49-F238E27FC236}">
                <a16:creationId xmlns:a16="http://schemas.microsoft.com/office/drawing/2014/main" id="{8256E0FD-21B5-4435-9693-E7B4BC32D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8177" y="3891283"/>
            <a:ext cx="1152128" cy="10900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 dirty="0">
              <a:solidFill>
                <a:srgbClr val="E41165"/>
              </a:solidFill>
            </a:endParaRPr>
          </a:p>
          <a:p>
            <a:pPr algn="ctr"/>
            <a:r>
              <a:rPr lang="en-US" sz="1400" b="1" dirty="0">
                <a:solidFill>
                  <a:srgbClr val="E41165"/>
                </a:solidFill>
              </a:rPr>
              <a:t>Paris</a:t>
            </a:r>
          </a:p>
        </p:txBody>
      </p:sp>
    </p:spTree>
    <p:extLst>
      <p:ext uri="{BB962C8B-B14F-4D97-AF65-F5344CB8AC3E}">
        <p14:creationId xmlns:p14="http://schemas.microsoft.com/office/powerpoint/2010/main" val="45374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4692F6-04B8-4D08-A171-3511B7D9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2" y="2412397"/>
            <a:ext cx="2650475" cy="316882"/>
          </a:xfrm>
        </p:spPr>
        <p:txBody>
          <a:bodyPr/>
          <a:lstStyle/>
          <a:p>
            <a:r>
              <a:rPr lang="en-US" dirty="0"/>
              <a:t>Domaine fonctionnel</a:t>
            </a:r>
          </a:p>
        </p:txBody>
      </p:sp>
    </p:spTree>
    <p:extLst>
      <p:ext uri="{BB962C8B-B14F-4D97-AF65-F5344CB8AC3E}">
        <p14:creationId xmlns:p14="http://schemas.microsoft.com/office/powerpoint/2010/main" val="324352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4A9E-4B4F-4D99-8A7D-15FBABE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Domaine fonctionnel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5A222-E996-45E7-9CE0-28DF44EAA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TCS confidential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43CE3E-28D2-430E-B017-BD8DB97CF3B4}"/>
              </a:ext>
            </a:extLst>
          </p:cNvPr>
          <p:cNvSpPr/>
          <p:nvPr/>
        </p:nvSpPr>
        <p:spPr>
          <a:xfrm>
            <a:off x="1278781" y="2675590"/>
            <a:ext cx="2107781" cy="1688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C19288-7E4E-44E7-80D5-114D9AD12A36}"/>
              </a:ext>
            </a:extLst>
          </p:cNvPr>
          <p:cNvSpPr/>
          <p:nvPr/>
        </p:nvSpPr>
        <p:spPr>
          <a:xfrm>
            <a:off x="290514" y="980120"/>
            <a:ext cx="2042158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35" name="等腰三角形 7">
            <a:extLst>
              <a:ext uri="{FF2B5EF4-FFF2-40B4-BE49-F238E27FC236}">
                <a16:creationId xmlns:a16="http://schemas.microsoft.com/office/drawing/2014/main" id="{E8C1FC73-A013-4089-B7A9-1C4A9868BAF6}"/>
              </a:ext>
            </a:extLst>
          </p:cNvPr>
          <p:cNvSpPr/>
          <p:nvPr/>
        </p:nvSpPr>
        <p:spPr>
          <a:xfrm rot="10800000">
            <a:off x="1650450" y="2660471"/>
            <a:ext cx="385308" cy="255768"/>
          </a:xfrm>
          <a:prstGeom prst="triangle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614">
              <a:solidFill>
                <a:srgbClr val="CB336B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2EAE1D-0315-4CC8-8509-F136F358B99E}"/>
              </a:ext>
            </a:extLst>
          </p:cNvPr>
          <p:cNvSpPr/>
          <p:nvPr/>
        </p:nvSpPr>
        <p:spPr>
          <a:xfrm>
            <a:off x="3469212" y="2675590"/>
            <a:ext cx="2107781" cy="1688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F9160-6F2C-419E-A726-5B9443CE36FE}"/>
              </a:ext>
            </a:extLst>
          </p:cNvPr>
          <p:cNvSpPr/>
          <p:nvPr/>
        </p:nvSpPr>
        <p:spPr>
          <a:xfrm>
            <a:off x="2415322" y="980120"/>
            <a:ext cx="2107781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A2660D-D906-466D-BBFC-2D9945074147}"/>
              </a:ext>
            </a:extLst>
          </p:cNvPr>
          <p:cNvSpPr/>
          <p:nvPr/>
        </p:nvSpPr>
        <p:spPr>
          <a:xfrm>
            <a:off x="5659643" y="2675590"/>
            <a:ext cx="2107781" cy="1688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75FC0-AE74-47C2-A7E9-D7D630398688}"/>
              </a:ext>
            </a:extLst>
          </p:cNvPr>
          <p:cNvSpPr/>
          <p:nvPr/>
        </p:nvSpPr>
        <p:spPr>
          <a:xfrm>
            <a:off x="4605753" y="980120"/>
            <a:ext cx="2107781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D63720-8647-401E-AC93-32EF43658447}"/>
              </a:ext>
            </a:extLst>
          </p:cNvPr>
          <p:cNvSpPr/>
          <p:nvPr/>
        </p:nvSpPr>
        <p:spPr>
          <a:xfrm>
            <a:off x="6796184" y="980120"/>
            <a:ext cx="2107781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41" name="等腰三角形 7">
            <a:extLst>
              <a:ext uri="{FF2B5EF4-FFF2-40B4-BE49-F238E27FC236}">
                <a16:creationId xmlns:a16="http://schemas.microsoft.com/office/drawing/2014/main" id="{16920062-108D-4E2D-B5FA-59EB397E5E97}"/>
              </a:ext>
            </a:extLst>
          </p:cNvPr>
          <p:cNvSpPr/>
          <p:nvPr/>
        </p:nvSpPr>
        <p:spPr>
          <a:xfrm>
            <a:off x="2681415" y="2435494"/>
            <a:ext cx="385308" cy="25576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614">
              <a:solidFill>
                <a:srgbClr val="CB336B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2" name="等腰三角形 7">
            <a:extLst>
              <a:ext uri="{FF2B5EF4-FFF2-40B4-BE49-F238E27FC236}">
                <a16:creationId xmlns:a16="http://schemas.microsoft.com/office/drawing/2014/main" id="{A0191314-9EA2-4199-98CD-51D8B2539B4B}"/>
              </a:ext>
            </a:extLst>
          </p:cNvPr>
          <p:cNvSpPr/>
          <p:nvPr/>
        </p:nvSpPr>
        <p:spPr>
          <a:xfrm rot="10800000">
            <a:off x="3835016" y="2660227"/>
            <a:ext cx="385308" cy="255768"/>
          </a:xfrm>
          <a:prstGeom prst="triangle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614">
              <a:solidFill>
                <a:srgbClr val="CB336B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3" name="等腰三角形 7">
            <a:extLst>
              <a:ext uri="{FF2B5EF4-FFF2-40B4-BE49-F238E27FC236}">
                <a16:creationId xmlns:a16="http://schemas.microsoft.com/office/drawing/2014/main" id="{7995B79F-F655-4DFF-BFF8-C11490E8C814}"/>
              </a:ext>
            </a:extLst>
          </p:cNvPr>
          <p:cNvSpPr/>
          <p:nvPr/>
        </p:nvSpPr>
        <p:spPr>
          <a:xfrm>
            <a:off x="4865981" y="2434142"/>
            <a:ext cx="385308" cy="25576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614">
              <a:solidFill>
                <a:srgbClr val="CB336B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4" name="等腰三角形 7">
            <a:extLst>
              <a:ext uri="{FF2B5EF4-FFF2-40B4-BE49-F238E27FC236}">
                <a16:creationId xmlns:a16="http://schemas.microsoft.com/office/drawing/2014/main" id="{23E99342-84FA-4262-834D-F06AC143C0AD}"/>
              </a:ext>
            </a:extLst>
          </p:cNvPr>
          <p:cNvSpPr/>
          <p:nvPr/>
        </p:nvSpPr>
        <p:spPr>
          <a:xfrm rot="10800000">
            <a:off x="6040848" y="2668400"/>
            <a:ext cx="385308" cy="255768"/>
          </a:xfrm>
          <a:prstGeom prst="triangle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614">
              <a:solidFill>
                <a:srgbClr val="CB336B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5" name="等腰三角形 7">
            <a:extLst>
              <a:ext uri="{FF2B5EF4-FFF2-40B4-BE49-F238E27FC236}">
                <a16:creationId xmlns:a16="http://schemas.microsoft.com/office/drawing/2014/main" id="{16F6865B-79EB-4ECA-B9C9-F9E3C3A44E3D}"/>
              </a:ext>
            </a:extLst>
          </p:cNvPr>
          <p:cNvSpPr/>
          <p:nvPr/>
        </p:nvSpPr>
        <p:spPr>
          <a:xfrm>
            <a:off x="7071813" y="2443423"/>
            <a:ext cx="385308" cy="25576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614">
              <a:solidFill>
                <a:srgbClr val="CB336B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AF0B46-63EB-4B4E-ADEC-ED82DF553553}"/>
              </a:ext>
            </a:extLst>
          </p:cNvPr>
          <p:cNvSpPr/>
          <p:nvPr/>
        </p:nvSpPr>
        <p:spPr>
          <a:xfrm>
            <a:off x="664816" y="1890736"/>
            <a:ext cx="1271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32"/>
            <a:r>
              <a:rPr lang="en-US" sz="1600" dirty="0"/>
              <a:t>Recrutement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8DEE76-96F7-42AE-8298-091FD9C424D2}"/>
              </a:ext>
            </a:extLst>
          </p:cNvPr>
          <p:cNvSpPr/>
          <p:nvPr/>
        </p:nvSpPr>
        <p:spPr>
          <a:xfrm>
            <a:off x="2457109" y="1892200"/>
            <a:ext cx="1966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32"/>
            <a:r>
              <a:rPr lang="en-US" sz="1600" dirty="0"/>
              <a:t>Revue Salariale / </a:t>
            </a:r>
            <a:r>
              <a:rPr lang="en-US" sz="1600" dirty="0" err="1"/>
              <a:t>Paie</a:t>
            </a:r>
            <a:endParaRPr lang="en-US" sz="1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C18BF3-91E8-4321-B656-CA6AE096FB0A}"/>
              </a:ext>
            </a:extLst>
          </p:cNvPr>
          <p:cNvSpPr/>
          <p:nvPr/>
        </p:nvSpPr>
        <p:spPr>
          <a:xfrm>
            <a:off x="4750394" y="1895536"/>
            <a:ext cx="17908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32"/>
            <a:r>
              <a:rPr lang="en-US" sz="1600" dirty="0"/>
              <a:t>Formation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050B50-F67C-4551-BFFF-9B212FBDEB0E}"/>
              </a:ext>
            </a:extLst>
          </p:cNvPr>
          <p:cNvSpPr/>
          <p:nvPr/>
        </p:nvSpPr>
        <p:spPr>
          <a:xfrm>
            <a:off x="6812321" y="1909852"/>
            <a:ext cx="2075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32"/>
            <a:r>
              <a:rPr lang="en-US" sz="1600" dirty="0"/>
              <a:t>Performance &amp; Talents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734637E-B798-4F7C-8A78-A7D8C8077E3A}"/>
              </a:ext>
            </a:extLst>
          </p:cNvPr>
          <p:cNvSpPr/>
          <p:nvPr/>
        </p:nvSpPr>
        <p:spPr>
          <a:xfrm>
            <a:off x="1575445" y="3675254"/>
            <a:ext cx="1514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32"/>
            <a:r>
              <a:rPr lang="en-US" sz="1600" dirty="0">
                <a:solidFill>
                  <a:srgbClr val="FFFFFF"/>
                </a:solidFill>
                <a:latin typeface="+mj-lt"/>
              </a:rPr>
              <a:t>Affaires sociales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2E1B2F-BF53-4527-B089-D17A7EB0296D}"/>
              </a:ext>
            </a:extLst>
          </p:cNvPr>
          <p:cNvSpPr/>
          <p:nvPr/>
        </p:nvSpPr>
        <p:spPr>
          <a:xfrm>
            <a:off x="3771358" y="3675254"/>
            <a:ext cx="1503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32"/>
            <a:r>
              <a:rPr lang="en-US" sz="1600" dirty="0">
                <a:solidFill>
                  <a:srgbClr val="FFFFFF"/>
                </a:solidFill>
                <a:latin typeface="+mj-lt"/>
              </a:rPr>
              <a:t>Communication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182DA08-5ED7-4A99-87C7-1733D9F4433B}"/>
              </a:ext>
            </a:extLst>
          </p:cNvPr>
          <p:cNvSpPr/>
          <p:nvPr/>
        </p:nvSpPr>
        <p:spPr>
          <a:xfrm>
            <a:off x="6222023" y="3675254"/>
            <a:ext cx="979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32"/>
            <a:r>
              <a:rPr lang="en-US" sz="1600" dirty="0">
                <a:solidFill>
                  <a:srgbClr val="FFFFFF"/>
                </a:solidFill>
                <a:latin typeface="+mj-lt"/>
              </a:rPr>
              <a:t>Associatif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ED6788-4016-488F-9E38-D85738569FD1}"/>
              </a:ext>
            </a:extLst>
          </p:cNvPr>
          <p:cNvSpPr txBox="1"/>
          <p:nvPr/>
        </p:nvSpPr>
        <p:spPr>
          <a:xfrm>
            <a:off x="1095848" y="1481014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fr-FR" sz="3000" b="1" dirty="0">
                <a:solidFill>
                  <a:srgbClr val="E41165"/>
                </a:solidFill>
              </a:rPr>
              <a:t>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5F25643-E047-41BD-9796-1250FC18600C}"/>
              </a:ext>
            </a:extLst>
          </p:cNvPr>
          <p:cNvSpPr txBox="1"/>
          <p:nvPr/>
        </p:nvSpPr>
        <p:spPr>
          <a:xfrm>
            <a:off x="3273773" y="1478000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fr-FR" sz="3000" b="1" dirty="0">
                <a:solidFill>
                  <a:srgbClr val="E41165"/>
                </a:solidFill>
              </a:rPr>
              <a:t>2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EA4C284-FE03-41F5-9B2F-254139FF33F0}"/>
              </a:ext>
            </a:extLst>
          </p:cNvPr>
          <p:cNvSpPr txBox="1"/>
          <p:nvPr/>
        </p:nvSpPr>
        <p:spPr>
          <a:xfrm>
            <a:off x="5474656" y="1478000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fr-FR" sz="3000" b="1" dirty="0">
                <a:solidFill>
                  <a:srgbClr val="E41165"/>
                </a:solidFill>
              </a:rPr>
              <a:t>3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F4D9D19A-79D0-47A3-B10F-76CCF4AC9BA9}"/>
              </a:ext>
            </a:extLst>
          </p:cNvPr>
          <p:cNvSpPr txBox="1"/>
          <p:nvPr/>
        </p:nvSpPr>
        <p:spPr>
          <a:xfrm>
            <a:off x="7684625" y="1490529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fr-FR" sz="3000" b="1" dirty="0">
                <a:solidFill>
                  <a:srgbClr val="E41165"/>
                </a:solidFill>
              </a:rPr>
              <a:t>4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D51638FC-9F68-4A26-A794-92CC357A3454}"/>
              </a:ext>
            </a:extLst>
          </p:cNvPr>
          <p:cNvSpPr txBox="1"/>
          <p:nvPr/>
        </p:nvSpPr>
        <p:spPr>
          <a:xfrm>
            <a:off x="2138690" y="3161201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fr-FR" sz="3000" b="1" dirty="0">
                <a:solidFill>
                  <a:srgbClr val="E41165"/>
                </a:solidFill>
              </a:rPr>
              <a:t>5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0C9581D-6557-434F-8D1D-0A78DF9A9230}"/>
              </a:ext>
            </a:extLst>
          </p:cNvPr>
          <p:cNvSpPr txBox="1"/>
          <p:nvPr/>
        </p:nvSpPr>
        <p:spPr>
          <a:xfrm>
            <a:off x="4373811" y="3126554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fr-FR" sz="3000" b="1" dirty="0">
                <a:solidFill>
                  <a:srgbClr val="E41165"/>
                </a:solidFill>
              </a:rPr>
              <a:t>6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F3916F6-F5D3-43E5-A62F-2DA85EA34F49}"/>
              </a:ext>
            </a:extLst>
          </p:cNvPr>
          <p:cNvSpPr txBox="1"/>
          <p:nvPr/>
        </p:nvSpPr>
        <p:spPr>
          <a:xfrm>
            <a:off x="6541236" y="3147814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fr-FR" sz="3000" b="1" dirty="0">
                <a:solidFill>
                  <a:srgbClr val="E41165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4953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4692F6-04B8-4D08-A171-3511B7D9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2" y="2260048"/>
            <a:ext cx="3718124" cy="621580"/>
          </a:xfrm>
        </p:spPr>
        <p:txBody>
          <a:bodyPr/>
          <a:lstStyle/>
          <a:p>
            <a:r>
              <a:rPr lang="en-US" dirty="0"/>
              <a:t>Profils des collaborateurs</a:t>
            </a:r>
          </a:p>
        </p:txBody>
      </p:sp>
    </p:spTree>
    <p:extLst>
      <p:ext uri="{BB962C8B-B14F-4D97-AF65-F5344CB8AC3E}">
        <p14:creationId xmlns:p14="http://schemas.microsoft.com/office/powerpoint/2010/main" val="369683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4A9E-4B4F-4D99-8A7D-15FBABE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5A222-E996-45E7-9CE0-28DF44EAA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TCS confidential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C19288-7E4E-44E7-80D5-114D9AD12A36}"/>
              </a:ext>
            </a:extLst>
          </p:cNvPr>
          <p:cNvSpPr/>
          <p:nvPr/>
        </p:nvSpPr>
        <p:spPr>
          <a:xfrm>
            <a:off x="290514" y="660942"/>
            <a:ext cx="2042158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6F9160-6F2C-419E-A726-5B9443CE36FE}"/>
              </a:ext>
            </a:extLst>
          </p:cNvPr>
          <p:cNvSpPr/>
          <p:nvPr/>
        </p:nvSpPr>
        <p:spPr>
          <a:xfrm>
            <a:off x="2415322" y="660942"/>
            <a:ext cx="2107781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75FC0-AE74-47C2-A7E9-D7D630398688}"/>
              </a:ext>
            </a:extLst>
          </p:cNvPr>
          <p:cNvSpPr/>
          <p:nvPr/>
        </p:nvSpPr>
        <p:spPr>
          <a:xfrm>
            <a:off x="4605753" y="660942"/>
            <a:ext cx="2107781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D63720-8647-401E-AC93-32EF43658447}"/>
              </a:ext>
            </a:extLst>
          </p:cNvPr>
          <p:cNvSpPr/>
          <p:nvPr/>
        </p:nvSpPr>
        <p:spPr>
          <a:xfrm>
            <a:off x="6796184" y="660942"/>
            <a:ext cx="2107781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AF0B46-63EB-4B4E-ADEC-ED82DF553553}"/>
              </a:ext>
            </a:extLst>
          </p:cNvPr>
          <p:cNvSpPr/>
          <p:nvPr/>
        </p:nvSpPr>
        <p:spPr>
          <a:xfrm>
            <a:off x="575277" y="1571558"/>
            <a:ext cx="14509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8DEE76-96F7-42AE-8298-091FD9C424D2}"/>
              </a:ext>
            </a:extLst>
          </p:cNvPr>
          <p:cNvSpPr/>
          <p:nvPr/>
        </p:nvSpPr>
        <p:spPr>
          <a:xfrm>
            <a:off x="2662297" y="1573022"/>
            <a:ext cx="1555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</a:rPr>
              <a:t>Business Analyst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C18BF3-91E8-4321-B656-CA6AE096FB0A}"/>
              </a:ext>
            </a:extLst>
          </p:cNvPr>
          <p:cNvSpPr/>
          <p:nvPr/>
        </p:nvSpPr>
        <p:spPr>
          <a:xfrm>
            <a:off x="4750394" y="1576358"/>
            <a:ext cx="17908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Executive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050B50-F67C-4551-BFFF-9B212FBDEB0E}"/>
              </a:ext>
            </a:extLst>
          </p:cNvPr>
          <p:cNvSpPr/>
          <p:nvPr/>
        </p:nvSpPr>
        <p:spPr>
          <a:xfrm>
            <a:off x="7220644" y="1590674"/>
            <a:ext cx="1258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Developpeur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ED6788-4016-488F-9E38-D85738569FD1}"/>
              </a:ext>
            </a:extLst>
          </p:cNvPr>
          <p:cNvSpPr txBox="1"/>
          <p:nvPr/>
        </p:nvSpPr>
        <p:spPr>
          <a:xfrm>
            <a:off x="1095848" y="1161836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C5F25643-E047-41BD-9796-1250FC18600C}"/>
              </a:ext>
            </a:extLst>
          </p:cNvPr>
          <p:cNvSpPr txBox="1"/>
          <p:nvPr/>
        </p:nvSpPr>
        <p:spPr>
          <a:xfrm>
            <a:off x="3273773" y="1158822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EA4C284-FE03-41F5-9B2F-254139FF33F0}"/>
              </a:ext>
            </a:extLst>
          </p:cNvPr>
          <p:cNvSpPr txBox="1"/>
          <p:nvPr/>
        </p:nvSpPr>
        <p:spPr>
          <a:xfrm>
            <a:off x="5474656" y="1158822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F4D9D19A-79D0-47A3-B10F-76CCF4AC9BA9}"/>
              </a:ext>
            </a:extLst>
          </p:cNvPr>
          <p:cNvSpPr txBox="1"/>
          <p:nvPr/>
        </p:nvSpPr>
        <p:spPr>
          <a:xfrm>
            <a:off x="7684625" y="1171351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5C84120-9222-41E1-8FF7-E9D28AF598B2}"/>
              </a:ext>
            </a:extLst>
          </p:cNvPr>
          <p:cNvSpPr/>
          <p:nvPr/>
        </p:nvSpPr>
        <p:spPr>
          <a:xfrm>
            <a:off x="290514" y="2571750"/>
            <a:ext cx="2042158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4E13D6E-2259-4A79-8815-DAA194B48660}"/>
              </a:ext>
            </a:extLst>
          </p:cNvPr>
          <p:cNvSpPr/>
          <p:nvPr/>
        </p:nvSpPr>
        <p:spPr>
          <a:xfrm>
            <a:off x="2415322" y="2571750"/>
            <a:ext cx="2107781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9D6235-3978-49DF-B68F-42FF5F415E30}"/>
              </a:ext>
            </a:extLst>
          </p:cNvPr>
          <p:cNvSpPr/>
          <p:nvPr/>
        </p:nvSpPr>
        <p:spPr>
          <a:xfrm>
            <a:off x="4605753" y="2571750"/>
            <a:ext cx="2107781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8E42DF6-27F9-4710-85B3-B75003E0DB81}"/>
              </a:ext>
            </a:extLst>
          </p:cNvPr>
          <p:cNvSpPr/>
          <p:nvPr/>
        </p:nvSpPr>
        <p:spPr>
          <a:xfrm>
            <a:off x="520240" y="3482366"/>
            <a:ext cx="1561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Analyst / BI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C4DA546-3C15-4453-949A-AC1865BC052F}"/>
              </a:ext>
            </a:extLst>
          </p:cNvPr>
          <p:cNvSpPr/>
          <p:nvPr/>
        </p:nvSpPr>
        <p:spPr>
          <a:xfrm>
            <a:off x="2904931" y="3483830"/>
            <a:ext cx="1070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alibri" panose="020F0502020204030204"/>
              </a:rPr>
              <a:t>Team Lead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BDBCF3E-AF00-4809-BDD8-BD62172E7A5E}"/>
              </a:ext>
            </a:extLst>
          </p:cNvPr>
          <p:cNvSpPr/>
          <p:nvPr/>
        </p:nvSpPr>
        <p:spPr>
          <a:xfrm>
            <a:off x="4750394" y="3487166"/>
            <a:ext cx="17908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 Lead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AABF5-A5E3-44F4-BD7A-7BDAFDE2B97D}"/>
              </a:ext>
            </a:extLst>
          </p:cNvPr>
          <p:cNvSpPr txBox="1"/>
          <p:nvPr/>
        </p:nvSpPr>
        <p:spPr>
          <a:xfrm>
            <a:off x="1095848" y="3072644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000" b="1" dirty="0">
                <a:solidFill>
                  <a:srgbClr val="E41165"/>
                </a:solidFill>
                <a:latin typeface="Calibri" panose="020F0502020204030204"/>
              </a:rPr>
              <a:t>5</a:t>
            </a:r>
            <a:endParaRPr kumimoji="0" lang="fr-FR" sz="3000" b="1" i="0" u="none" strike="noStrike" kern="1200" cap="none" spc="0" normalizeH="0" baseline="0" noProof="0" dirty="0">
              <a:ln>
                <a:noFill/>
              </a:ln>
              <a:solidFill>
                <a:srgbClr val="E411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DD4D5D7D-C833-4776-B637-13A176202A7D}"/>
              </a:ext>
            </a:extLst>
          </p:cNvPr>
          <p:cNvSpPr txBox="1"/>
          <p:nvPr/>
        </p:nvSpPr>
        <p:spPr>
          <a:xfrm>
            <a:off x="3273773" y="3069630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C25EC6EC-2FDD-4AED-864B-4493433A62D1}"/>
              </a:ext>
            </a:extLst>
          </p:cNvPr>
          <p:cNvSpPr txBox="1"/>
          <p:nvPr/>
        </p:nvSpPr>
        <p:spPr>
          <a:xfrm>
            <a:off x="5474656" y="3069630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DFE9A1C-BE79-4D13-9359-FBC71F7793B5}"/>
              </a:ext>
            </a:extLst>
          </p:cNvPr>
          <p:cNvSpPr/>
          <p:nvPr/>
        </p:nvSpPr>
        <p:spPr>
          <a:xfrm>
            <a:off x="6817084" y="2571750"/>
            <a:ext cx="2107781" cy="16933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EE64A7A-4615-426E-B1AC-F15598EC44F2}"/>
              </a:ext>
            </a:extLst>
          </p:cNvPr>
          <p:cNvSpPr/>
          <p:nvPr/>
        </p:nvSpPr>
        <p:spPr>
          <a:xfrm>
            <a:off x="7197400" y="3501482"/>
            <a:ext cx="1347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7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Scrum Master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CF696934-1E6A-404A-915F-C17085372249}"/>
              </a:ext>
            </a:extLst>
          </p:cNvPr>
          <p:cNvSpPr txBox="1"/>
          <p:nvPr/>
        </p:nvSpPr>
        <p:spPr>
          <a:xfrm>
            <a:off x="7705525" y="3082159"/>
            <a:ext cx="394562" cy="44861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4155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>
                <a:ln>
                  <a:noFill/>
                </a:ln>
                <a:solidFill>
                  <a:srgbClr val="E411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60452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4692F6-04B8-4D08-A171-3511B7D9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12" y="2412397"/>
            <a:ext cx="2650475" cy="316882"/>
          </a:xfrm>
        </p:spPr>
        <p:txBody>
          <a:bodyPr/>
          <a:lstStyle/>
          <a:p>
            <a:r>
              <a:rPr lang="en-US" dirty="0" err="1"/>
              <a:t>Typologie</a:t>
            </a:r>
            <a:r>
              <a:rPr lang="en-US" dirty="0"/>
              <a:t> </a:t>
            </a:r>
            <a:r>
              <a:rPr lang="en-US" dirty="0" err="1"/>
              <a:t>d’activité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5557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_Whit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D48C2551-F685-4D8B-A175-E70CFC79034F}"/>
    </a:ext>
  </a:extLst>
</a:theme>
</file>

<file path=ppt/theme/theme10.xml><?xml version="1.0" encoding="utf-8"?>
<a:theme xmlns:a="http://schemas.openxmlformats.org/drawingml/2006/main" name="Title Slide_Black Yellow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6B3B8723-94D9-4156-875B-B7CB2BB67277}"/>
    </a:ext>
  </a:extLst>
</a:theme>
</file>

<file path=ppt/theme/theme11.xml><?xml version="1.0" encoding="utf-8"?>
<a:theme xmlns:a="http://schemas.openxmlformats.org/drawingml/2006/main" name="Title Slide_White Yellow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D7056FC1-2310-4C3D-9659-C00A329F8ED4}"/>
    </a:ext>
  </a:extLst>
</a:theme>
</file>

<file path=ppt/theme/theme12.xml><?xml version="1.0" encoding="utf-8"?>
<a:theme xmlns:a="http://schemas.openxmlformats.org/drawingml/2006/main" name="Title Slide_Black Without Imag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96B924EA-4938-4C1D-92AF-EF7A9D5D911E}"/>
    </a:ext>
  </a:extLst>
</a:theme>
</file>

<file path=ppt/theme/theme13.xml><?xml version="1.0" encoding="utf-8"?>
<a:theme xmlns:a="http://schemas.openxmlformats.org/drawingml/2006/main" name="Title Slide_White Without Imag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94D75E17-3A12-4B92-90FC-BE5F6B52922C}"/>
    </a:ext>
  </a:extLst>
</a:theme>
</file>

<file path=ppt/theme/theme14.xml><?xml version="1.0" encoding="utf-8"?>
<a:theme xmlns:a="http://schemas.openxmlformats.org/drawingml/2006/main" name="Divider Slide_Blac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DF7915CC-F43C-41F4-9DD4-3763662BA2A2}"/>
    </a:ext>
  </a:extLst>
</a:theme>
</file>

<file path=ppt/theme/theme15.xml><?xml version="1.0" encoding="utf-8"?>
<a:theme xmlns:a="http://schemas.openxmlformats.org/drawingml/2006/main" name="Divider Slide_Whit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0CCC84DF-7747-427F-B5E8-C9EBC3B54173}"/>
    </a:ext>
  </a:extLst>
</a:theme>
</file>

<file path=ppt/theme/theme16.xml><?xml version="1.0" encoding="utf-8"?>
<a:theme xmlns:a="http://schemas.openxmlformats.org/drawingml/2006/main" name="Thank Slide_Blac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1238DFB5-14BE-4268-A010-EEC962C52A3F}"/>
    </a:ext>
  </a:extLst>
</a:theme>
</file>

<file path=ppt/theme/theme17.xml><?xml version="1.0" encoding="utf-8"?>
<a:theme xmlns:a="http://schemas.openxmlformats.org/drawingml/2006/main" name="Thank Slide_Whit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9169DE05-6D5B-442F-BD39-3B1EC0AAA412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_Blac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3A806EA1-1B37-4FCB-B66E-0FC7EEB2B844}"/>
    </a:ext>
  </a:extLst>
</a:theme>
</file>

<file path=ppt/theme/theme3.xml><?xml version="1.0" encoding="utf-8"?>
<a:theme xmlns:a="http://schemas.openxmlformats.org/drawingml/2006/main" name="Blank Slide_Blac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378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0378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 algn="ctr"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F21E6274-BF66-4612-B67E-54EB75E6D4BE}"/>
    </a:ext>
  </a:extLst>
</a:theme>
</file>

<file path=ppt/theme/theme4.xml><?xml version="1.0" encoding="utf-8"?>
<a:theme xmlns:a="http://schemas.openxmlformats.org/drawingml/2006/main" name="Title Slide_Black Pin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D0A78B5A-FF65-44A9-AC9F-F26FF0201B68}"/>
    </a:ext>
  </a:extLst>
</a:theme>
</file>

<file path=ppt/theme/theme5.xml><?xml version="1.0" encoding="utf-8"?>
<a:theme xmlns:a="http://schemas.openxmlformats.org/drawingml/2006/main" name="Title Slide_White Pink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D91F65DA-9608-4B2C-BAC9-62DBA7A56FAA}"/>
    </a:ext>
  </a:extLst>
</a:theme>
</file>

<file path=ppt/theme/theme6.xml><?xml version="1.0" encoding="utf-8"?>
<a:theme xmlns:a="http://schemas.openxmlformats.org/drawingml/2006/main" name="Title Slide_Black Blu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B5353904-C1AD-4BCB-8CAF-889667611397}"/>
    </a:ext>
  </a:extLst>
</a:theme>
</file>

<file path=ppt/theme/theme7.xml><?xml version="1.0" encoding="utf-8"?>
<a:theme xmlns:a="http://schemas.openxmlformats.org/drawingml/2006/main" name="Title Slide_White Blu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54DAE5C5-651A-4B8D-A3F0-9B9C7A30402C}"/>
    </a:ext>
  </a:extLst>
</a:theme>
</file>

<file path=ppt/theme/theme8.xml><?xml version="1.0" encoding="utf-8"?>
<a:theme xmlns:a="http://schemas.openxmlformats.org/drawingml/2006/main" name="Title Slide_Black Orang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45B5D00B-7494-42EC-A2C2-BD68076EC660}"/>
    </a:ext>
  </a:extLst>
</a:theme>
</file>

<file path=ppt/theme/theme9.xml><?xml version="1.0" encoding="utf-8"?>
<a:theme xmlns:a="http://schemas.openxmlformats.org/drawingml/2006/main" name="Title Slide_White Orange">
  <a:themeElements>
    <a:clrScheme name="BOB Color 1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83EBE7"/>
      </a:accent1>
      <a:accent2>
        <a:srgbClr val="47A3EB"/>
      </a:accent2>
      <a:accent3>
        <a:srgbClr val="7159B1"/>
      </a:accent3>
      <a:accent4>
        <a:srgbClr val="CB336B"/>
      </a:accent4>
      <a:accent5>
        <a:srgbClr val="EF7333"/>
      </a:accent5>
      <a:accent6>
        <a:srgbClr val="FFEB33"/>
      </a:accent6>
      <a:hlink>
        <a:srgbClr val="E41165"/>
      </a:hlink>
      <a:folHlink>
        <a:srgbClr val="005B9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hite">
      <a:srgbClr val="FFFFFF"/>
    </a:custClr>
    <a:custClr name="Black">
      <a:srgbClr val="000000"/>
    </a:custClr>
    <a:custClr name="TCS Pink-New">
      <a:srgbClr val="E41165"/>
    </a:custClr>
    <a:custClr name="Darker 2">
      <a:srgbClr val="00ACAC"/>
    </a:custClr>
    <a:custClr name="Darker 1">
      <a:srgbClr val="1ACFCF"/>
    </a:custClr>
    <a:custClr name="TCS Green">
      <a:srgbClr val="64E6E1"/>
    </a:custClr>
    <a:custClr name="Lighter 1">
      <a:srgbClr val="83EBE7"/>
    </a:custClr>
    <a:custClr name="Lighter 2">
      <a:srgbClr val="A2F0ED"/>
    </a:custClr>
    <a:custClr name="Lighter 3">
      <a:srgbClr val="C1F5F3"/>
    </a:custClr>
    <a:custClr name="Darker 2">
      <a:srgbClr val="154B8C"/>
    </a:custClr>
    <a:custClr name="Darker 1">
      <a:srgbClr val="005B9C"/>
    </a:custClr>
    <a:custClr name="TCS Blue">
      <a:srgbClr val="007DC5"/>
    </a:custClr>
    <a:custClr name="Lighter 1">
      <a:srgbClr val="47A3EB"/>
    </a:custClr>
    <a:custClr name="Lighter 2">
      <a:srgbClr val="75BAF0"/>
    </a:custClr>
    <a:custClr name="Lighter 3">
      <a:srgbClr val="A3D1F5"/>
    </a:custClr>
    <a:custClr name="Darker 2">
      <a:srgbClr val="4D0092"/>
    </a:custClr>
    <a:custClr name="Darker 1">
      <a:srgbClr val="4D129E"/>
    </a:custClr>
    <a:custClr name="TCS Purple">
      <a:srgbClr val="4D2F9E"/>
    </a:custClr>
    <a:custClr name="Lighter 1">
      <a:srgbClr val="7159B1"/>
    </a:custClr>
    <a:custClr name="Lighter 2">
      <a:srgbClr val="9482C5"/>
    </a:custClr>
    <a:custClr name="Lighter 3">
      <a:srgbClr val="B8ACD8"/>
    </a:custClr>
    <a:custClr name="Darker 2">
      <a:srgbClr val="8F0035"/>
    </a:custClr>
    <a:custClr name="Darker 1">
      <a:srgbClr val="A30046"/>
    </a:custClr>
    <a:custClr name="TCS Magenta">
      <a:srgbClr val="BE0046"/>
    </a:custClr>
    <a:custClr name="Lighter 1">
      <a:srgbClr val="CB336B"/>
    </a:custClr>
    <a:custClr name="LIghter 2">
      <a:srgbClr val="D86690"/>
    </a:custClr>
    <a:custClr name="Lighter 3">
      <a:srgbClr val="E599B5"/>
    </a:custClr>
    <a:custClr name="Darker 2">
      <a:srgbClr val="B03C00"/>
    </a:custClr>
    <a:custClr name="Darker 1">
      <a:srgbClr val="CD5000"/>
    </a:custClr>
    <a:custClr name="TCS Orange">
      <a:srgbClr val="EB5000"/>
    </a:custClr>
    <a:custClr name="Lighter 1">
      <a:srgbClr val="EF7333"/>
    </a:custClr>
    <a:custClr name="Lighter 2">
      <a:srgbClr val="F39666"/>
    </a:custClr>
    <a:custClr name="Lighter 3">
      <a:srgbClr val="F7B999"/>
    </a:custClr>
    <a:custClr name="Darker 2">
      <a:srgbClr val="FFBC00"/>
    </a:custClr>
    <a:custClr name="Darker 1">
      <a:srgbClr val="FFD300"/>
    </a:custClr>
    <a:custClr name="TCS Yellow">
      <a:srgbClr val="FFE600"/>
    </a:custClr>
    <a:custClr name="Lighter 1">
      <a:srgbClr val="FFEB33"/>
    </a:custClr>
    <a:custClr name="Lighter 2">
      <a:srgbClr val="FFF066"/>
    </a:custClr>
    <a:custClr name="Lighter 3">
      <a:srgbClr val="FFF599"/>
    </a:custClr>
  </a:custClrLst>
  <a:extLst>
    <a:ext uri="{05A4C25C-085E-4340-85A3-A5531E510DB2}">
      <thm15:themeFamily xmlns:thm15="http://schemas.microsoft.com/office/thememl/2012/main" name="Presentation2" id="{10222E7A-D9D1-40CE-919A-1B6202037701}" vid="{B0578599-9624-4FDF-94E1-9E8F4CFE600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F429409C18204B8E50994481C8BE12" ma:contentTypeVersion="4" ma:contentTypeDescription="Create a new document." ma:contentTypeScope="" ma:versionID="93b98e4d4b4ceddf95b6e178c03c1431">
  <xsd:schema xmlns:xsd="http://www.w3.org/2001/XMLSchema" xmlns:xs="http://www.w3.org/2001/XMLSchema" xmlns:p="http://schemas.microsoft.com/office/2006/metadata/properties" xmlns:ns2="ed5f3adb-d74a-4f34-826c-cfa79a1b5e9d" xmlns:ns3="1771064e-c6ae-44b4-88a5-a935e9ecfce2" targetNamespace="http://schemas.microsoft.com/office/2006/metadata/properties" ma:root="true" ma:fieldsID="6aa16e4c903c5d7a809f69b040ed2578" ns2:_="" ns3:_="">
    <xsd:import namespace="ed5f3adb-d74a-4f34-826c-cfa79a1b5e9d"/>
    <xsd:import namespace="1771064e-c6ae-44b4-88a5-a935e9ecfc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f3adb-d74a-4f34-826c-cfa79a1b5e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71064e-c6ae-44b4-88a5-a935e9ecfce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B1B480-7C1E-4300-A913-41CAD33511F4}">
  <ds:schemaRefs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purl.org/dc/dcmitype/"/>
    <ds:schemaRef ds:uri="9200d1c5-bd2a-48f4-9aa5-49792c8c2bf8"/>
    <ds:schemaRef ds:uri="http://schemas.openxmlformats.org/package/2006/metadata/core-properties"/>
    <ds:schemaRef ds:uri="http://schemas.microsoft.com/office/infopath/2007/PartnerControls"/>
    <ds:schemaRef ds:uri="f131310f-da73-447f-9d07-af8aec60e1e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AC37ED8-06D3-4BAF-925E-0E0C6BD526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ED5BA0-8FF5-4C83-A12C-F167437698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5f3adb-d74a-4f34-826c-cfa79a1b5e9d"/>
    <ds:schemaRef ds:uri="1771064e-c6ae-44b4-88a5-a935e9ecfc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Standard PPT Template_16 x 9_V5.0</Template>
  <TotalTime>274</TotalTime>
  <Words>359</Words>
  <Application>Microsoft Office PowerPoint</Application>
  <PresentationFormat>On-screen Show (16:9)</PresentationFormat>
  <Paragraphs>170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17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Content Slide_White</vt:lpstr>
      <vt:lpstr>Content Slide_Black</vt:lpstr>
      <vt:lpstr>Blank Slide_Black</vt:lpstr>
      <vt:lpstr>Title Slide_Black Pink</vt:lpstr>
      <vt:lpstr>Title Slide_White Pink</vt:lpstr>
      <vt:lpstr>Title Slide_Black Blue</vt:lpstr>
      <vt:lpstr>Title Slide_White Blue</vt:lpstr>
      <vt:lpstr>Title Slide_Black Orange</vt:lpstr>
      <vt:lpstr>Title Slide_White Orange</vt:lpstr>
      <vt:lpstr>Title Slide_Black Yellow</vt:lpstr>
      <vt:lpstr>Title Slide_White Yellow</vt:lpstr>
      <vt:lpstr>Title Slide_Black Without Image</vt:lpstr>
      <vt:lpstr>Title Slide_White Without Image</vt:lpstr>
      <vt:lpstr>Divider Slide_Black</vt:lpstr>
      <vt:lpstr>Divider Slide_White</vt:lpstr>
      <vt:lpstr>Thank Slide_Black</vt:lpstr>
      <vt:lpstr>Thank Slide_White</vt:lpstr>
      <vt:lpstr>TCS France / AXA</vt:lpstr>
      <vt:lpstr>PowerPoint Presentation</vt:lpstr>
      <vt:lpstr>Prestations / Forfait</vt:lpstr>
      <vt:lpstr>Intéractions ecosystem TCS / Situation géographique</vt:lpstr>
      <vt:lpstr>Domaine fonctionnel</vt:lpstr>
      <vt:lpstr>Domaine fonctionnel</vt:lpstr>
      <vt:lpstr>Profils des collaborateurs</vt:lpstr>
      <vt:lpstr>Profils</vt:lpstr>
      <vt:lpstr>Typologie d’activité</vt:lpstr>
      <vt:lpstr>Typologie d’activité</vt:lpstr>
      <vt:lpstr>Méthodologies projet / Outils</vt:lpstr>
      <vt:lpstr>Méthodologies projet / Outils</vt:lpstr>
      <vt:lpstr>Méthodologie projet / Outils</vt:lpstr>
      <vt:lpstr>Technologies / Logiciels</vt:lpstr>
      <vt:lpstr>Technologies / Logiciels</vt:lpstr>
      <vt:lpstr>Projets</vt:lpstr>
      <vt:lpstr>Avature - Match</vt:lpstr>
      <vt:lpstr>OPAL</vt:lpstr>
      <vt:lpstr>AXA Atout Coeur</vt:lpstr>
      <vt:lpstr>POWER BI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slide – design option Add slide title here</dc:title>
  <dc:creator>Raphael Guigne</dc:creator>
  <cp:lastModifiedBy>GUIGNE Raphael</cp:lastModifiedBy>
  <cp:revision>81</cp:revision>
  <dcterms:created xsi:type="dcterms:W3CDTF">2022-06-24T14:48:48Z</dcterms:created>
  <dcterms:modified xsi:type="dcterms:W3CDTF">2023-06-23T15:14:00Z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0x01010081F429409C18204B8E50994481C8BE12</vt:lpwstr>
  </property>
  <property fmtid="{D5CDD505-2E9C-101B-9397-08002B2CF9AE}" pid="3" name="MSIP_Label_65722654-0696-4b8f-bb0e-68bcd3f909d4_Enabled">
    <vt:lpwstr>true</vt:lpwstr>
  </property>
  <property fmtid="{D5CDD505-2E9C-101B-9397-08002B2CF9AE}" pid="4" name="MSIP_Label_65722654-0696-4b8f-bb0e-68bcd3f909d4_SetDate">
    <vt:lpwstr>2023-06-23T09:45:59Z</vt:lpwstr>
  </property>
  <property fmtid="{D5CDD505-2E9C-101B-9397-08002B2CF9AE}" pid="5" name="MSIP_Label_65722654-0696-4b8f-bb0e-68bcd3f909d4_Method">
    <vt:lpwstr>Privileged</vt:lpwstr>
  </property>
  <property fmtid="{D5CDD505-2E9C-101B-9397-08002B2CF9AE}" pid="6" name="MSIP_Label_65722654-0696-4b8f-bb0e-68bcd3f909d4_Name">
    <vt:lpwstr>AFA Public</vt:lpwstr>
  </property>
  <property fmtid="{D5CDD505-2E9C-101B-9397-08002B2CF9AE}" pid="7" name="MSIP_Label_65722654-0696-4b8f-bb0e-68bcd3f909d4_SiteId">
    <vt:lpwstr>396b38cc-aa65-492b-bb0e-3d94ed25a97b</vt:lpwstr>
  </property>
  <property fmtid="{D5CDD505-2E9C-101B-9397-08002B2CF9AE}" pid="8" name="MSIP_Label_65722654-0696-4b8f-bb0e-68bcd3f909d4_ActionId">
    <vt:lpwstr>ff33b3f1-adc7-4dd1-abc0-40a90677f067</vt:lpwstr>
  </property>
  <property fmtid="{D5CDD505-2E9C-101B-9397-08002B2CF9AE}" pid="9" name="MSIP_Label_65722654-0696-4b8f-bb0e-68bcd3f909d4_ContentBits">
    <vt:lpwstr>3</vt:lpwstr>
  </property>
  <property fmtid="{D5CDD505-2E9C-101B-9397-08002B2CF9AE}" pid="10" name="ClassificationContentMarkingFooterLocations">
    <vt:lpwstr>Content Slide_White:5\Content Slide_Black:6\Blank Slide_Black:3\Title Slide_Black Pink:3\Title Slide_White Pink:4\Title Slide_Black Blue:3\Title Slide_White Blue:3\Title Slide_Black Orange:3\Title Slide_White Orange:3\Title Slide_Black Yellow:3\Title Slide_White Yellow:3\Title Slide_Black Without Image:3\Title Slide_White Without Image:3\Divider Slide_Black:4\Divider Slide_White:3\Thank Slide_Black:3\Thank Slide_White:3</vt:lpwstr>
  </property>
  <property fmtid="{D5CDD505-2E9C-101B-9397-08002B2CF9AE}" pid="11" name="ClassificationContentMarkingFooterText">
    <vt:lpwstr>
 Classification : Public </vt:lpwstr>
  </property>
</Properties>
</file>